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66" d="100"/>
          <a:sy n="66" d="100"/>
        </p:scale>
        <p:origin x="119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F531-CF54-471D-A91B-345F9FED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B6FDC-2901-4487-B25D-F91C07D4C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4A6D9-4682-4B7E-B417-3A7D0FE6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DF6F3-4730-4ADA-A22B-A27E4600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5FEF7-55CD-439D-B2C9-E52F6792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1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0238-1713-45F1-B950-4DE49438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52F02-398E-4C9C-AE86-86F6CE2D1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9D27E-D99E-45FF-A59F-56B7F9EA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9CF32-B9C6-4908-9E53-986E5E4DB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E3292-421C-4FFC-BCE9-C668A9A1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0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A5F765-0425-4F14-BF76-6822608D2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27B83-1A90-4D75-8B54-EE9B0B016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F0097-DAA4-4E4C-9428-19AE7608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C32B-2FBF-453C-88E9-F4D2BAC6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F321-021A-46ED-959D-4F8F0899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8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636B-A669-42C8-8D90-02ACC43B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2FA51-A8FF-41D7-BBDD-13527A47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9333A-310D-4CC1-B618-62905893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F1616-54C5-4A8E-8542-CE4B6561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2749C-11D4-4275-8D7F-E3F72DB6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8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493E-D2F4-4D6C-BD4A-42ADDF65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EB4C1-D25B-4314-B20F-012C8FBB2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0AE9E-C54E-4962-AD05-404091D5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36701-7F4A-40B2-AA7B-1A6A2D5F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72398-A3B7-4673-8F65-37CB44DF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15745-FF85-495D-A098-72CADDA7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346C7-89A5-434A-AA91-62F7DF194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9DB0D-8381-4A60-80CF-6971C983E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130D1-3B49-4A07-8581-FC83F37F0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8E956-8039-44E1-80C4-64E05A0A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6DF7-DF30-4231-AAFE-C80C684F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8B4D-0F77-4A7F-9E79-92553071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9887-02BD-40DA-B788-147273E05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423C9-2847-4174-8D05-FC19D4408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E34BF-3B5F-4DC7-AD17-BAC459F23E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E7A3F-017A-4024-A886-1CA61C253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0B277C-2B19-4D35-9BED-BD530BFA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029B22-2C38-4DE6-9A35-F9BC7076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87FAD-6C4E-48EA-9F55-16EB4872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5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197DF-9CD7-4AC0-B79D-E3F90FAA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6BDB8-3403-46B6-9A0F-47CDA6DE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14BCA-41BA-4D5E-B4F2-D6DCF616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F6EAD-1106-43E3-B18C-CB1C0407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4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D489D-2E8D-4B1C-9895-FFB96558C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798FE-2A16-402C-A3FB-9DB9E493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0D442-2046-426B-960B-935100B6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8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5FBB-A9B3-442F-8FEE-7354B500F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25DAC-9C42-461C-89FA-6DA2CF2CA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D75C3-90CB-4ABE-A510-112FECC84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3A163-EA9A-4E57-BA85-810F097D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7AA95-7BC5-48D4-A524-0290F74B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9E3DE-2B1E-4C34-8BF6-F2435CD6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2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8FEC5-9C57-4CF5-97B4-4199EDB8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2F5720-422A-44E5-B2DF-2FF35EB50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9E07A-8733-4119-B8B3-911DDA8DA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14AE5-7AB8-4E6E-993A-414D3AF59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7C0F9-13A5-4866-B636-48B4F8E9F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B56A-149C-4B85-9AE5-1BD1EC22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0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1EA568-4D95-4D92-90A1-2E1EACD8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16D01-7BDB-458E-896F-68E1E5F60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9E154-323C-4DB1-9ADC-C20E55522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0DEBB-3333-4FDE-B8C4-42D0D694DA4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AB3E6-E717-4645-8D8B-CED0D5216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E3287-7951-4C5C-A179-06C57B3D3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F7CE7-B90A-4DEB-A4FB-5293D7C1C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8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49FC-04E7-48D0-8417-A3C9FB49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33878"/>
            <a:ext cx="5258764" cy="1814654"/>
          </a:xfrm>
        </p:spPr>
        <p:txBody>
          <a:bodyPr>
            <a:noAutofit/>
          </a:bodyPr>
          <a:lstStyle/>
          <a:p>
            <a:r>
              <a:rPr lang="en-US" sz="4800" dirty="0"/>
              <a:t>Cluster Analysis of Baltimore Election Precincts (2016)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59FE8-F8B6-4654-91FD-15DFE4276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09468"/>
            <a:ext cx="5258764" cy="2303652"/>
          </a:xfrm>
        </p:spPr>
        <p:txBody>
          <a:bodyPr>
            <a:normAutofit/>
          </a:bodyPr>
          <a:lstStyle/>
          <a:p>
            <a:r>
              <a:rPr lang="en-US" dirty="0"/>
              <a:t>By: Clayton McLane</a:t>
            </a:r>
          </a:p>
          <a:p>
            <a:endParaRPr lang="en-US" dirty="0"/>
          </a:p>
          <a:p>
            <a:r>
              <a:rPr lang="en-US" dirty="0"/>
              <a:t>What Election Precincts in Baltimore exhibit similar party voting behavior in major political races?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FDE0623-37C9-4D07-A197-18761E5B3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71744" cy="7141579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9DD98D3-9A9A-45B9-91F4-317EFDFCA898}"/>
              </a:ext>
            </a:extLst>
          </p:cNvPr>
          <p:cNvSpPr/>
          <p:nvPr/>
        </p:nvSpPr>
        <p:spPr>
          <a:xfrm>
            <a:off x="0" y="4224760"/>
            <a:ext cx="4247910" cy="291682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2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22EC6DAF-3181-4855-A7B4-ADD6554E2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69775" cy="7150033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04EAA7B1-92C5-4B7E-B6BB-065B9F385EBE}"/>
              </a:ext>
            </a:extLst>
          </p:cNvPr>
          <p:cNvSpPr/>
          <p:nvPr/>
        </p:nvSpPr>
        <p:spPr>
          <a:xfrm rot="7303486">
            <a:off x="3406405" y="5680550"/>
            <a:ext cx="327643" cy="49479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7D9BBC-915D-4E63-ADC1-4CAF734970AC}"/>
              </a:ext>
            </a:extLst>
          </p:cNvPr>
          <p:cNvSpPr/>
          <p:nvPr/>
        </p:nvSpPr>
        <p:spPr>
          <a:xfrm>
            <a:off x="3625505" y="3402364"/>
            <a:ext cx="18453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285122-C543-4669-978A-366F22D93EC4}"/>
              </a:ext>
            </a:extLst>
          </p:cNvPr>
          <p:cNvSpPr/>
          <p:nvPr/>
        </p:nvSpPr>
        <p:spPr>
          <a:xfrm>
            <a:off x="3741156" y="3554622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9A3250-11C6-4756-9E5C-ECC563AF34A8}"/>
              </a:ext>
            </a:extLst>
          </p:cNvPr>
          <p:cNvSpPr/>
          <p:nvPr/>
        </p:nvSpPr>
        <p:spPr>
          <a:xfrm>
            <a:off x="3950771" y="3524142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0AAAF0-297B-4751-8972-432DDEBD6119}"/>
              </a:ext>
            </a:extLst>
          </p:cNvPr>
          <p:cNvSpPr/>
          <p:nvPr/>
        </p:nvSpPr>
        <p:spPr>
          <a:xfrm>
            <a:off x="3856807" y="3311640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9F16DA-BF47-49B2-A475-3EEADC8EA77F}"/>
              </a:ext>
            </a:extLst>
          </p:cNvPr>
          <p:cNvSpPr/>
          <p:nvPr/>
        </p:nvSpPr>
        <p:spPr>
          <a:xfrm>
            <a:off x="3950771" y="3727274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1951FB-88BD-4440-85FE-303DB76C7F15}"/>
              </a:ext>
            </a:extLst>
          </p:cNvPr>
          <p:cNvSpPr/>
          <p:nvPr/>
        </p:nvSpPr>
        <p:spPr>
          <a:xfrm>
            <a:off x="3476262" y="3402364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943003-689E-4BAC-80ED-6DAD5F781125}"/>
              </a:ext>
            </a:extLst>
          </p:cNvPr>
          <p:cNvSpPr/>
          <p:nvPr/>
        </p:nvSpPr>
        <p:spPr>
          <a:xfrm>
            <a:off x="3437577" y="3588668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119ED6-FF73-4FB8-BD15-6266C7840701}"/>
              </a:ext>
            </a:extLst>
          </p:cNvPr>
          <p:cNvSpPr/>
          <p:nvPr/>
        </p:nvSpPr>
        <p:spPr>
          <a:xfrm>
            <a:off x="3273651" y="331164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D562F2-60B1-479E-B90D-BBCF3AE7A6D9}"/>
              </a:ext>
            </a:extLst>
          </p:cNvPr>
          <p:cNvSpPr/>
          <p:nvPr/>
        </p:nvSpPr>
        <p:spPr>
          <a:xfrm>
            <a:off x="3184779" y="3524142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933F51-6E49-465E-9A25-35D34AFAB36E}"/>
              </a:ext>
            </a:extLst>
          </p:cNvPr>
          <p:cNvSpPr/>
          <p:nvPr/>
        </p:nvSpPr>
        <p:spPr>
          <a:xfrm>
            <a:off x="3466268" y="3271790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87431E-BE6E-488E-A900-5ABA0E918129}"/>
              </a:ext>
            </a:extLst>
          </p:cNvPr>
          <p:cNvSpPr/>
          <p:nvPr/>
        </p:nvSpPr>
        <p:spPr>
          <a:xfrm>
            <a:off x="3088068" y="331164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FE00ECB-FC26-4169-84B8-C1776C366DAE}"/>
              </a:ext>
            </a:extLst>
          </p:cNvPr>
          <p:cNvSpPr/>
          <p:nvPr/>
        </p:nvSpPr>
        <p:spPr>
          <a:xfrm>
            <a:off x="2781099" y="3311640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CCAD65-778A-409F-A11C-4874B1C6535F}"/>
              </a:ext>
            </a:extLst>
          </p:cNvPr>
          <p:cNvSpPr/>
          <p:nvPr/>
        </p:nvSpPr>
        <p:spPr>
          <a:xfrm>
            <a:off x="2500380" y="3293875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A5EFB3-0A4D-46C1-96F3-9BFC3E46DA97}"/>
              </a:ext>
            </a:extLst>
          </p:cNvPr>
          <p:cNvSpPr/>
          <p:nvPr/>
        </p:nvSpPr>
        <p:spPr>
          <a:xfrm>
            <a:off x="2302294" y="320359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894FAD-D473-45F5-9BBA-46E99F214DD7}"/>
              </a:ext>
            </a:extLst>
          </p:cNvPr>
          <p:cNvSpPr/>
          <p:nvPr/>
        </p:nvSpPr>
        <p:spPr>
          <a:xfrm>
            <a:off x="2970101" y="3090945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CB08B2-05ED-4451-8BB3-B6C770F5C62E}"/>
              </a:ext>
            </a:extLst>
          </p:cNvPr>
          <p:cNvSpPr/>
          <p:nvPr/>
        </p:nvSpPr>
        <p:spPr>
          <a:xfrm>
            <a:off x="3220519" y="3006586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27938A-9E12-482D-BE89-9FD642FC6149}"/>
              </a:ext>
            </a:extLst>
          </p:cNvPr>
          <p:cNvSpPr/>
          <p:nvPr/>
        </p:nvSpPr>
        <p:spPr>
          <a:xfrm>
            <a:off x="3887323" y="303742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44704B-D141-4647-B052-A0A93B260F85}"/>
              </a:ext>
            </a:extLst>
          </p:cNvPr>
          <p:cNvSpPr/>
          <p:nvPr/>
        </p:nvSpPr>
        <p:spPr>
          <a:xfrm>
            <a:off x="3654073" y="3054864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FD062B-6464-4A3A-82AF-F744C7B2ED4D}"/>
              </a:ext>
            </a:extLst>
          </p:cNvPr>
          <p:cNvSpPr/>
          <p:nvPr/>
        </p:nvSpPr>
        <p:spPr>
          <a:xfrm>
            <a:off x="3468353" y="300864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8BF58E2-F059-4BB3-A2BA-E60246D49F29}"/>
              </a:ext>
            </a:extLst>
          </p:cNvPr>
          <p:cNvSpPr/>
          <p:nvPr/>
        </p:nvSpPr>
        <p:spPr>
          <a:xfrm>
            <a:off x="3505367" y="3160253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2F2AB0-738F-4430-A766-E791921007AE}"/>
              </a:ext>
            </a:extLst>
          </p:cNvPr>
          <p:cNvSpPr/>
          <p:nvPr/>
        </p:nvSpPr>
        <p:spPr>
          <a:xfrm>
            <a:off x="3856807" y="3154228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E45277-AFE4-41D1-8B96-EB71313E8D6C}"/>
              </a:ext>
            </a:extLst>
          </p:cNvPr>
          <p:cNvSpPr/>
          <p:nvPr/>
        </p:nvSpPr>
        <p:spPr>
          <a:xfrm>
            <a:off x="3325253" y="2843375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DC9D45-ED66-4401-BE48-C619B46B25CF}"/>
              </a:ext>
            </a:extLst>
          </p:cNvPr>
          <p:cNvSpPr/>
          <p:nvPr/>
        </p:nvSpPr>
        <p:spPr>
          <a:xfrm>
            <a:off x="3488181" y="282831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630E172-6D56-49FE-BB5D-62E3DE3A05DC}"/>
              </a:ext>
            </a:extLst>
          </p:cNvPr>
          <p:cNvSpPr/>
          <p:nvPr/>
        </p:nvSpPr>
        <p:spPr>
          <a:xfrm>
            <a:off x="3678874" y="289600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EABBC3B-1472-41CC-BA84-2006E6993FEC}"/>
              </a:ext>
            </a:extLst>
          </p:cNvPr>
          <p:cNvSpPr/>
          <p:nvPr/>
        </p:nvSpPr>
        <p:spPr>
          <a:xfrm>
            <a:off x="3929084" y="287239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091E1F7-6F5E-4E58-9F49-2F1AAB99DD42}"/>
              </a:ext>
            </a:extLst>
          </p:cNvPr>
          <p:cNvSpPr/>
          <p:nvPr/>
        </p:nvSpPr>
        <p:spPr>
          <a:xfrm>
            <a:off x="3952344" y="1649273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BB895BC-EB99-41A9-AEB9-A1CA84BA6993}"/>
              </a:ext>
            </a:extLst>
          </p:cNvPr>
          <p:cNvSpPr/>
          <p:nvPr/>
        </p:nvSpPr>
        <p:spPr>
          <a:xfrm>
            <a:off x="4022117" y="186451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0F98A89-3373-4F23-B703-255C92132EC7}"/>
              </a:ext>
            </a:extLst>
          </p:cNvPr>
          <p:cNvSpPr/>
          <p:nvPr/>
        </p:nvSpPr>
        <p:spPr>
          <a:xfrm>
            <a:off x="3943443" y="217493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DB7572B-1927-4205-8DA8-EE81190EB204}"/>
              </a:ext>
            </a:extLst>
          </p:cNvPr>
          <p:cNvSpPr/>
          <p:nvPr/>
        </p:nvSpPr>
        <p:spPr>
          <a:xfrm>
            <a:off x="3665802" y="205627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A69B43-6391-462F-9348-6B5CE78EA1F7}"/>
              </a:ext>
            </a:extLst>
          </p:cNvPr>
          <p:cNvSpPr/>
          <p:nvPr/>
        </p:nvSpPr>
        <p:spPr>
          <a:xfrm>
            <a:off x="3435286" y="2363735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F2EF27-6168-49CA-A480-FDB4842D7115}"/>
              </a:ext>
            </a:extLst>
          </p:cNvPr>
          <p:cNvSpPr/>
          <p:nvPr/>
        </p:nvSpPr>
        <p:spPr>
          <a:xfrm>
            <a:off x="3372304" y="253713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CCDAC8E-94A7-4019-A2F7-39B613383C5A}"/>
              </a:ext>
            </a:extLst>
          </p:cNvPr>
          <p:cNvSpPr/>
          <p:nvPr/>
        </p:nvSpPr>
        <p:spPr>
          <a:xfrm>
            <a:off x="3379106" y="269923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D8D1B57-AB02-405B-A2FC-684B099B772C}"/>
              </a:ext>
            </a:extLst>
          </p:cNvPr>
          <p:cNvSpPr/>
          <p:nvPr/>
        </p:nvSpPr>
        <p:spPr>
          <a:xfrm>
            <a:off x="3654176" y="2714893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ABDD8BB-EDA8-4292-BD41-FB70B9C3E88C}"/>
              </a:ext>
            </a:extLst>
          </p:cNvPr>
          <p:cNvSpPr/>
          <p:nvPr/>
        </p:nvSpPr>
        <p:spPr>
          <a:xfrm>
            <a:off x="3614065" y="2559108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EF392E-B944-467B-9F58-6DC29B938482}"/>
              </a:ext>
            </a:extLst>
          </p:cNvPr>
          <p:cNvSpPr/>
          <p:nvPr/>
        </p:nvSpPr>
        <p:spPr>
          <a:xfrm>
            <a:off x="3908029" y="263346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4897929-F4F5-4997-B1F1-4635A54B4DB4}"/>
              </a:ext>
            </a:extLst>
          </p:cNvPr>
          <p:cNvSpPr/>
          <p:nvPr/>
        </p:nvSpPr>
        <p:spPr>
          <a:xfrm>
            <a:off x="3849024" y="239329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F4EF27-6AAC-427F-9108-083D234F337F}"/>
              </a:ext>
            </a:extLst>
          </p:cNvPr>
          <p:cNvSpPr/>
          <p:nvPr/>
        </p:nvSpPr>
        <p:spPr>
          <a:xfrm>
            <a:off x="2994104" y="1262473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92F1FAC-452B-4D8D-84E7-935AFCAC5B28}"/>
              </a:ext>
            </a:extLst>
          </p:cNvPr>
          <p:cNvSpPr/>
          <p:nvPr/>
        </p:nvSpPr>
        <p:spPr>
          <a:xfrm>
            <a:off x="2923619" y="1368724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B7F95CB-18B6-4907-91EF-4DE575252008}"/>
              </a:ext>
            </a:extLst>
          </p:cNvPr>
          <p:cNvSpPr/>
          <p:nvPr/>
        </p:nvSpPr>
        <p:spPr>
          <a:xfrm>
            <a:off x="2952813" y="1605500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1A13989-9815-4F9B-BD76-B0C7B170BF01}"/>
              </a:ext>
            </a:extLst>
          </p:cNvPr>
          <p:cNvSpPr/>
          <p:nvPr/>
        </p:nvSpPr>
        <p:spPr>
          <a:xfrm>
            <a:off x="3178464" y="1584484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7FECD32-E33E-43A2-A714-ADAFCEED9C69}"/>
              </a:ext>
            </a:extLst>
          </p:cNvPr>
          <p:cNvSpPr/>
          <p:nvPr/>
        </p:nvSpPr>
        <p:spPr>
          <a:xfrm>
            <a:off x="3178464" y="1363701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8AD3DD0-6E4D-4D7C-A5ED-BA5F4B25388A}"/>
              </a:ext>
            </a:extLst>
          </p:cNvPr>
          <p:cNvSpPr/>
          <p:nvPr/>
        </p:nvSpPr>
        <p:spPr>
          <a:xfrm>
            <a:off x="3419217" y="146995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36167DA-C130-4CBC-9A1D-66AE43816154}"/>
              </a:ext>
            </a:extLst>
          </p:cNvPr>
          <p:cNvSpPr/>
          <p:nvPr/>
        </p:nvSpPr>
        <p:spPr>
          <a:xfrm>
            <a:off x="3708029" y="1483987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4F82741-F01E-45F0-A7B1-9BB82B8202FE}"/>
              </a:ext>
            </a:extLst>
          </p:cNvPr>
          <p:cNvSpPr/>
          <p:nvPr/>
        </p:nvSpPr>
        <p:spPr>
          <a:xfrm>
            <a:off x="3411597" y="1915821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5956489-A085-44B6-A0DE-C5D6AFBE3980}"/>
              </a:ext>
            </a:extLst>
          </p:cNvPr>
          <p:cNvSpPr/>
          <p:nvPr/>
        </p:nvSpPr>
        <p:spPr>
          <a:xfrm>
            <a:off x="3178464" y="184102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7E31D45-3188-4F99-9DA9-1A2A5F10CAB8}"/>
              </a:ext>
            </a:extLst>
          </p:cNvPr>
          <p:cNvSpPr/>
          <p:nvPr/>
        </p:nvSpPr>
        <p:spPr>
          <a:xfrm>
            <a:off x="2931352" y="1829495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8851538-58B2-4C01-93FD-3A5F5CDC6A32}"/>
              </a:ext>
            </a:extLst>
          </p:cNvPr>
          <p:cNvSpPr/>
          <p:nvPr/>
        </p:nvSpPr>
        <p:spPr>
          <a:xfrm>
            <a:off x="2970101" y="2048223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450578D-119A-426A-998A-246AAEF3C159}"/>
              </a:ext>
            </a:extLst>
          </p:cNvPr>
          <p:cNvSpPr/>
          <p:nvPr/>
        </p:nvSpPr>
        <p:spPr>
          <a:xfrm>
            <a:off x="3280425" y="207556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2368FAF-ABC4-4556-8726-E3688AD0A1AD}"/>
              </a:ext>
            </a:extLst>
          </p:cNvPr>
          <p:cNvSpPr/>
          <p:nvPr/>
        </p:nvSpPr>
        <p:spPr>
          <a:xfrm>
            <a:off x="3158029" y="2259696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0D0A28-3EF9-4CE0-BB46-006DF7C9571E}"/>
              </a:ext>
            </a:extLst>
          </p:cNvPr>
          <p:cNvSpPr/>
          <p:nvPr/>
        </p:nvSpPr>
        <p:spPr>
          <a:xfrm>
            <a:off x="2960766" y="2266951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15D6620-5E8B-4EA4-A7EC-6F4BB8328E21}"/>
              </a:ext>
            </a:extLst>
          </p:cNvPr>
          <p:cNvSpPr/>
          <p:nvPr/>
        </p:nvSpPr>
        <p:spPr>
          <a:xfrm>
            <a:off x="3044196" y="253713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87EFF23-8E37-4DA0-ACA5-F82FAAC540F6}"/>
              </a:ext>
            </a:extLst>
          </p:cNvPr>
          <p:cNvSpPr/>
          <p:nvPr/>
        </p:nvSpPr>
        <p:spPr>
          <a:xfrm>
            <a:off x="3122287" y="274198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11F3DE0-D5CA-4176-BB38-0EC65D83A393}"/>
              </a:ext>
            </a:extLst>
          </p:cNvPr>
          <p:cNvSpPr/>
          <p:nvPr/>
        </p:nvSpPr>
        <p:spPr>
          <a:xfrm>
            <a:off x="3151311" y="287398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658066C-76D9-4364-8B2C-EEF0E05EA71B}"/>
              </a:ext>
            </a:extLst>
          </p:cNvPr>
          <p:cNvSpPr/>
          <p:nvPr/>
        </p:nvSpPr>
        <p:spPr>
          <a:xfrm>
            <a:off x="2937245" y="2893048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171311C-1787-421A-B136-96E83BCEE2E7}"/>
              </a:ext>
            </a:extLst>
          </p:cNvPr>
          <p:cNvSpPr/>
          <p:nvPr/>
        </p:nvSpPr>
        <p:spPr>
          <a:xfrm>
            <a:off x="2890954" y="2745911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A0D4DC1-471B-4C0C-A054-3F2D3829A4EA}"/>
              </a:ext>
            </a:extLst>
          </p:cNvPr>
          <p:cNvSpPr/>
          <p:nvPr/>
        </p:nvSpPr>
        <p:spPr>
          <a:xfrm>
            <a:off x="2733731" y="2699236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F9578A5-6DC8-4F93-8CB8-476F29F84786}"/>
              </a:ext>
            </a:extLst>
          </p:cNvPr>
          <p:cNvSpPr/>
          <p:nvPr/>
        </p:nvSpPr>
        <p:spPr>
          <a:xfrm>
            <a:off x="2606805" y="2778878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CD314A5-A90E-4B22-A599-3CEAAB27E002}"/>
              </a:ext>
            </a:extLst>
          </p:cNvPr>
          <p:cNvSpPr/>
          <p:nvPr/>
        </p:nvSpPr>
        <p:spPr>
          <a:xfrm>
            <a:off x="2472312" y="2692552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CD00D48-A8CD-40CB-B824-98A3D23AF8EF}"/>
              </a:ext>
            </a:extLst>
          </p:cNvPr>
          <p:cNvSpPr/>
          <p:nvPr/>
        </p:nvSpPr>
        <p:spPr>
          <a:xfrm>
            <a:off x="2352922" y="281289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BF660D1-D556-467C-B570-417BD822C7F0}"/>
              </a:ext>
            </a:extLst>
          </p:cNvPr>
          <p:cNvSpPr/>
          <p:nvPr/>
        </p:nvSpPr>
        <p:spPr>
          <a:xfrm>
            <a:off x="2566276" y="2911144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12B7DEA-B6FC-4410-BA52-49B99F47D62C}"/>
              </a:ext>
            </a:extLst>
          </p:cNvPr>
          <p:cNvSpPr/>
          <p:nvPr/>
        </p:nvSpPr>
        <p:spPr>
          <a:xfrm>
            <a:off x="2662346" y="3019525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0B4EA20-451E-431A-B978-6A67103B1304}"/>
              </a:ext>
            </a:extLst>
          </p:cNvPr>
          <p:cNvSpPr/>
          <p:nvPr/>
        </p:nvSpPr>
        <p:spPr>
          <a:xfrm>
            <a:off x="2741478" y="2859131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B7C3602-C3B0-4695-BDCC-2DF644443B64}"/>
              </a:ext>
            </a:extLst>
          </p:cNvPr>
          <p:cNvSpPr/>
          <p:nvPr/>
        </p:nvSpPr>
        <p:spPr>
          <a:xfrm>
            <a:off x="2591285" y="1397661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C0FF502-2F46-4D34-93AF-902A1348E119}"/>
              </a:ext>
            </a:extLst>
          </p:cNvPr>
          <p:cNvSpPr/>
          <p:nvPr/>
        </p:nvSpPr>
        <p:spPr>
          <a:xfrm>
            <a:off x="2777429" y="1283731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50A9B29-550B-4DF4-86F1-2913FEB680FC}"/>
              </a:ext>
            </a:extLst>
          </p:cNvPr>
          <p:cNvSpPr/>
          <p:nvPr/>
        </p:nvSpPr>
        <p:spPr>
          <a:xfrm>
            <a:off x="2490222" y="1734480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B8E5A61-3F20-4E6E-866B-0506678C975A}"/>
              </a:ext>
            </a:extLst>
          </p:cNvPr>
          <p:cNvSpPr/>
          <p:nvPr/>
        </p:nvSpPr>
        <p:spPr>
          <a:xfrm>
            <a:off x="2735886" y="1634120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9870E24-48A4-4209-BEAA-0E854374B6CB}"/>
              </a:ext>
            </a:extLst>
          </p:cNvPr>
          <p:cNvSpPr/>
          <p:nvPr/>
        </p:nvSpPr>
        <p:spPr>
          <a:xfrm>
            <a:off x="2735288" y="1776335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29D58E0-592A-40F7-A8A4-679B213BF1A8}"/>
              </a:ext>
            </a:extLst>
          </p:cNvPr>
          <p:cNvSpPr/>
          <p:nvPr/>
        </p:nvSpPr>
        <p:spPr>
          <a:xfrm>
            <a:off x="2671842" y="1882653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8C75770-5D70-4BDA-ADAD-0A136F90682B}"/>
              </a:ext>
            </a:extLst>
          </p:cNvPr>
          <p:cNvSpPr/>
          <p:nvPr/>
        </p:nvSpPr>
        <p:spPr>
          <a:xfrm>
            <a:off x="2811481" y="1994875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BAE7F61-98D5-400A-B7F9-CA84F56EA5D8}"/>
              </a:ext>
            </a:extLst>
          </p:cNvPr>
          <p:cNvSpPr/>
          <p:nvPr/>
        </p:nvSpPr>
        <p:spPr>
          <a:xfrm>
            <a:off x="2665660" y="2038362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B3401D4-EADD-4D07-AEE4-D5E9940A4B4C}"/>
              </a:ext>
            </a:extLst>
          </p:cNvPr>
          <p:cNvSpPr/>
          <p:nvPr/>
        </p:nvSpPr>
        <p:spPr>
          <a:xfrm>
            <a:off x="2446886" y="2142603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13D6CD3-44BD-405B-9D8E-B6939DAC44C2}"/>
              </a:ext>
            </a:extLst>
          </p:cNvPr>
          <p:cNvSpPr/>
          <p:nvPr/>
        </p:nvSpPr>
        <p:spPr>
          <a:xfrm>
            <a:off x="2716176" y="2214063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85A98E0-E647-49DE-87DC-1C6D55A8D62D}"/>
              </a:ext>
            </a:extLst>
          </p:cNvPr>
          <p:cNvSpPr/>
          <p:nvPr/>
        </p:nvSpPr>
        <p:spPr>
          <a:xfrm>
            <a:off x="2723506" y="2354719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81C40FC-0E62-4712-9DE9-F4CA474D971C}"/>
              </a:ext>
            </a:extLst>
          </p:cNvPr>
          <p:cNvSpPr/>
          <p:nvPr/>
        </p:nvSpPr>
        <p:spPr>
          <a:xfrm>
            <a:off x="2726864" y="2527319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5EE7F0E-A5AE-4EB2-B22D-6126BFDB7C48}"/>
              </a:ext>
            </a:extLst>
          </p:cNvPr>
          <p:cNvSpPr/>
          <p:nvPr/>
        </p:nvSpPr>
        <p:spPr>
          <a:xfrm>
            <a:off x="2232539" y="1342821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F1FE824-D332-4489-800E-D1EF3A0A180B}"/>
              </a:ext>
            </a:extLst>
          </p:cNvPr>
          <p:cNvSpPr/>
          <p:nvPr/>
        </p:nvSpPr>
        <p:spPr>
          <a:xfrm>
            <a:off x="2043080" y="1323128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0B58503-6E86-4F05-A032-6C29CB0A8FE1}"/>
              </a:ext>
            </a:extLst>
          </p:cNvPr>
          <p:cNvSpPr/>
          <p:nvPr/>
        </p:nvSpPr>
        <p:spPr>
          <a:xfrm>
            <a:off x="1956079" y="1584484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1734BF8-6979-481F-9251-B4EED3495661}"/>
              </a:ext>
            </a:extLst>
          </p:cNvPr>
          <p:cNvSpPr/>
          <p:nvPr/>
        </p:nvSpPr>
        <p:spPr>
          <a:xfrm>
            <a:off x="1802926" y="1342821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A45D189-E024-4C8F-B524-656BCDF4A33E}"/>
              </a:ext>
            </a:extLst>
          </p:cNvPr>
          <p:cNvSpPr/>
          <p:nvPr/>
        </p:nvSpPr>
        <p:spPr>
          <a:xfrm>
            <a:off x="1602641" y="1519174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478B0B5-0446-4A29-8217-C4FC0CDB25DC}"/>
              </a:ext>
            </a:extLst>
          </p:cNvPr>
          <p:cNvSpPr/>
          <p:nvPr/>
        </p:nvSpPr>
        <p:spPr>
          <a:xfrm>
            <a:off x="1790760" y="196189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7F269FF-4E36-4AFB-BF85-67093B60799B}"/>
              </a:ext>
            </a:extLst>
          </p:cNvPr>
          <p:cNvSpPr/>
          <p:nvPr/>
        </p:nvSpPr>
        <p:spPr>
          <a:xfrm>
            <a:off x="1768151" y="231829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E7365B9-B861-4579-8E44-73B7C0C77CA1}"/>
              </a:ext>
            </a:extLst>
          </p:cNvPr>
          <p:cNvSpPr/>
          <p:nvPr/>
        </p:nvSpPr>
        <p:spPr>
          <a:xfrm>
            <a:off x="1938453" y="234602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93C9B41-1C48-44AE-B14D-A914187EB357}"/>
              </a:ext>
            </a:extLst>
          </p:cNvPr>
          <p:cNvSpPr/>
          <p:nvPr/>
        </p:nvSpPr>
        <p:spPr>
          <a:xfrm>
            <a:off x="2085866" y="2277931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7C7404F-1421-4035-BD72-EAEE7980219E}"/>
              </a:ext>
            </a:extLst>
          </p:cNvPr>
          <p:cNvSpPr/>
          <p:nvPr/>
        </p:nvSpPr>
        <p:spPr>
          <a:xfrm>
            <a:off x="2273794" y="2318539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B128958-785A-44F0-BE41-E5E7270F8B7F}"/>
              </a:ext>
            </a:extLst>
          </p:cNvPr>
          <p:cNvSpPr/>
          <p:nvPr/>
        </p:nvSpPr>
        <p:spPr>
          <a:xfrm>
            <a:off x="2228210" y="1810621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8FAE1A8-458E-4670-9141-D650E8C9363A}"/>
              </a:ext>
            </a:extLst>
          </p:cNvPr>
          <p:cNvSpPr/>
          <p:nvPr/>
        </p:nvSpPr>
        <p:spPr>
          <a:xfrm>
            <a:off x="2194560" y="1562947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AAAC73C-435A-49F2-A3C4-EF2DF1FD2F1C}"/>
              </a:ext>
            </a:extLst>
          </p:cNvPr>
          <p:cNvSpPr/>
          <p:nvPr/>
        </p:nvSpPr>
        <p:spPr>
          <a:xfrm>
            <a:off x="2396430" y="2495859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8BC481A-C97E-45B8-9C4F-41B598F9E56F}"/>
              </a:ext>
            </a:extLst>
          </p:cNvPr>
          <p:cNvSpPr/>
          <p:nvPr/>
        </p:nvSpPr>
        <p:spPr>
          <a:xfrm>
            <a:off x="2319074" y="2600989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69ACAFC-EF37-4D77-A211-CA902DDF6BE7}"/>
              </a:ext>
            </a:extLst>
          </p:cNvPr>
          <p:cNvSpPr/>
          <p:nvPr/>
        </p:nvSpPr>
        <p:spPr>
          <a:xfrm>
            <a:off x="2108829" y="2801219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96FBBF8-2B9F-4EB9-901F-8127E4DC2DED}"/>
              </a:ext>
            </a:extLst>
          </p:cNvPr>
          <p:cNvSpPr/>
          <p:nvPr/>
        </p:nvSpPr>
        <p:spPr>
          <a:xfrm>
            <a:off x="2108829" y="2593983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DB04F79-098D-4E61-A301-8C031080B674}"/>
              </a:ext>
            </a:extLst>
          </p:cNvPr>
          <p:cNvSpPr/>
          <p:nvPr/>
        </p:nvSpPr>
        <p:spPr>
          <a:xfrm>
            <a:off x="1945783" y="2516802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D10C209-E209-41F1-8826-8E3B870A5DCA}"/>
              </a:ext>
            </a:extLst>
          </p:cNvPr>
          <p:cNvSpPr/>
          <p:nvPr/>
        </p:nvSpPr>
        <p:spPr>
          <a:xfrm>
            <a:off x="469262" y="133843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8556201-4532-4807-88DF-3315682B8A14}"/>
              </a:ext>
            </a:extLst>
          </p:cNvPr>
          <p:cNvSpPr/>
          <p:nvPr/>
        </p:nvSpPr>
        <p:spPr>
          <a:xfrm>
            <a:off x="429076" y="1632139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CB1B2DD-8076-4FA8-8E0B-ADD69E45F52F}"/>
              </a:ext>
            </a:extLst>
          </p:cNvPr>
          <p:cNvSpPr/>
          <p:nvPr/>
        </p:nvSpPr>
        <p:spPr>
          <a:xfrm>
            <a:off x="728736" y="1483987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57DE8720-3F75-46BF-BCA7-17B97FD95286}"/>
              </a:ext>
            </a:extLst>
          </p:cNvPr>
          <p:cNvSpPr/>
          <p:nvPr/>
        </p:nvSpPr>
        <p:spPr>
          <a:xfrm>
            <a:off x="938352" y="1584484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0196308-E540-458C-B8D7-2035B958AD70}"/>
              </a:ext>
            </a:extLst>
          </p:cNvPr>
          <p:cNvSpPr/>
          <p:nvPr/>
        </p:nvSpPr>
        <p:spPr>
          <a:xfrm>
            <a:off x="1032316" y="1789245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20412A5-FE1E-4BA7-91E0-5BE6D6F52E3B}"/>
              </a:ext>
            </a:extLst>
          </p:cNvPr>
          <p:cNvSpPr/>
          <p:nvPr/>
        </p:nvSpPr>
        <p:spPr>
          <a:xfrm>
            <a:off x="1022755" y="2180115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D1DBFBF-8711-4E28-B573-425359467861}"/>
              </a:ext>
            </a:extLst>
          </p:cNvPr>
          <p:cNvSpPr/>
          <p:nvPr/>
        </p:nvSpPr>
        <p:spPr>
          <a:xfrm>
            <a:off x="778165" y="2071835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04C8783-C42A-4706-915F-C4CC3FD76453}"/>
              </a:ext>
            </a:extLst>
          </p:cNvPr>
          <p:cNvSpPr/>
          <p:nvPr/>
        </p:nvSpPr>
        <p:spPr>
          <a:xfrm>
            <a:off x="850353" y="1741833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9ED750D-7789-49BC-A72A-E362A3AA66EF}"/>
              </a:ext>
            </a:extLst>
          </p:cNvPr>
          <p:cNvSpPr/>
          <p:nvPr/>
        </p:nvSpPr>
        <p:spPr>
          <a:xfrm>
            <a:off x="504470" y="189466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8C3C1CA-344D-4C5F-A853-E3069C76E9B1}"/>
              </a:ext>
            </a:extLst>
          </p:cNvPr>
          <p:cNvSpPr/>
          <p:nvPr/>
        </p:nvSpPr>
        <p:spPr>
          <a:xfrm>
            <a:off x="561565" y="2191605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9375690-36F4-4656-AF74-83924359438A}"/>
              </a:ext>
            </a:extLst>
          </p:cNvPr>
          <p:cNvSpPr/>
          <p:nvPr/>
        </p:nvSpPr>
        <p:spPr>
          <a:xfrm>
            <a:off x="512960" y="2507657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C0B121E-9948-43DF-A486-CCC3C760544A}"/>
              </a:ext>
            </a:extLst>
          </p:cNvPr>
          <p:cNvSpPr/>
          <p:nvPr/>
        </p:nvSpPr>
        <p:spPr>
          <a:xfrm>
            <a:off x="886122" y="241055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B624100-118F-47FE-8516-A61EAF294F3A}"/>
              </a:ext>
            </a:extLst>
          </p:cNvPr>
          <p:cNvSpPr/>
          <p:nvPr/>
        </p:nvSpPr>
        <p:spPr>
          <a:xfrm>
            <a:off x="1008505" y="240462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A675726-30E4-49A0-8655-B5B844F608CC}"/>
              </a:ext>
            </a:extLst>
          </p:cNvPr>
          <p:cNvSpPr/>
          <p:nvPr/>
        </p:nvSpPr>
        <p:spPr>
          <a:xfrm>
            <a:off x="1172714" y="238889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A55FEC2A-D203-4050-A463-233B6FEFC7A4}"/>
              </a:ext>
            </a:extLst>
          </p:cNvPr>
          <p:cNvSpPr/>
          <p:nvPr/>
        </p:nvSpPr>
        <p:spPr>
          <a:xfrm>
            <a:off x="1165320" y="2576056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A5BC6E0-D18F-4917-ABEE-135707A7AA7A}"/>
              </a:ext>
            </a:extLst>
          </p:cNvPr>
          <p:cNvSpPr/>
          <p:nvPr/>
        </p:nvSpPr>
        <p:spPr>
          <a:xfrm>
            <a:off x="1364308" y="259784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B7D2EBA-E998-4173-A0AF-25B17A8BDF55}"/>
              </a:ext>
            </a:extLst>
          </p:cNvPr>
          <p:cNvSpPr/>
          <p:nvPr/>
        </p:nvSpPr>
        <p:spPr>
          <a:xfrm>
            <a:off x="1627364" y="2593983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6EDA081-AB5C-41F5-B27F-789BB33CAC3B}"/>
              </a:ext>
            </a:extLst>
          </p:cNvPr>
          <p:cNvSpPr/>
          <p:nvPr/>
        </p:nvSpPr>
        <p:spPr>
          <a:xfrm>
            <a:off x="1677898" y="2688939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5A39875-741C-4E7E-9331-D780DA5F009C}"/>
              </a:ext>
            </a:extLst>
          </p:cNvPr>
          <p:cNvSpPr/>
          <p:nvPr/>
        </p:nvSpPr>
        <p:spPr>
          <a:xfrm>
            <a:off x="1836564" y="2637109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DA7843D-69B6-4B04-A0E7-0076A379F4C6}"/>
              </a:ext>
            </a:extLst>
          </p:cNvPr>
          <p:cNvSpPr/>
          <p:nvPr/>
        </p:nvSpPr>
        <p:spPr>
          <a:xfrm>
            <a:off x="1477144" y="2372118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215942D-DE23-4B61-96CB-AB0D91D1D465}"/>
              </a:ext>
            </a:extLst>
          </p:cNvPr>
          <p:cNvSpPr/>
          <p:nvPr/>
        </p:nvSpPr>
        <p:spPr>
          <a:xfrm>
            <a:off x="1270483" y="2033374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4F9A197-7B3C-4F18-B9D5-BE5C5613158D}"/>
              </a:ext>
            </a:extLst>
          </p:cNvPr>
          <p:cNvSpPr/>
          <p:nvPr/>
        </p:nvSpPr>
        <p:spPr>
          <a:xfrm>
            <a:off x="1195029" y="166334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FCC4FD-7884-48B1-BE9D-5BF436CA63D5}"/>
              </a:ext>
            </a:extLst>
          </p:cNvPr>
          <p:cNvSpPr/>
          <p:nvPr/>
        </p:nvSpPr>
        <p:spPr>
          <a:xfrm>
            <a:off x="1287291" y="149657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379AB08C-C0DD-4B0C-99C9-7768CE488A39}"/>
              </a:ext>
            </a:extLst>
          </p:cNvPr>
          <p:cNvSpPr/>
          <p:nvPr/>
        </p:nvSpPr>
        <p:spPr>
          <a:xfrm>
            <a:off x="1129616" y="1370928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819F0DE-EBB3-4B6D-8419-5C2B0D3479B9}"/>
              </a:ext>
            </a:extLst>
          </p:cNvPr>
          <p:cNvSpPr/>
          <p:nvPr/>
        </p:nvSpPr>
        <p:spPr>
          <a:xfrm>
            <a:off x="875175" y="129056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267403-AA00-44CE-8F2A-21A03021887F}"/>
              </a:ext>
            </a:extLst>
          </p:cNvPr>
          <p:cNvSpPr/>
          <p:nvPr/>
        </p:nvSpPr>
        <p:spPr>
          <a:xfrm>
            <a:off x="1950729" y="2837496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B613043-EE72-46E5-92CF-D5CCBA0C00D9}"/>
              </a:ext>
            </a:extLst>
          </p:cNvPr>
          <p:cNvSpPr/>
          <p:nvPr/>
        </p:nvSpPr>
        <p:spPr>
          <a:xfrm>
            <a:off x="2014865" y="302372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2C77234-83FD-41F0-BD9D-5C852F860751}"/>
              </a:ext>
            </a:extLst>
          </p:cNvPr>
          <p:cNvSpPr/>
          <p:nvPr/>
        </p:nvSpPr>
        <p:spPr>
          <a:xfrm>
            <a:off x="1773792" y="302638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E200783-82FD-4756-AA3C-DB2122B7B5BB}"/>
              </a:ext>
            </a:extLst>
          </p:cNvPr>
          <p:cNvSpPr/>
          <p:nvPr/>
        </p:nvSpPr>
        <p:spPr>
          <a:xfrm>
            <a:off x="1605087" y="3006652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D2629C0-EF93-47AF-AB46-D95B6C4E999D}"/>
              </a:ext>
            </a:extLst>
          </p:cNvPr>
          <p:cNvSpPr/>
          <p:nvPr/>
        </p:nvSpPr>
        <p:spPr>
          <a:xfrm>
            <a:off x="1743853" y="284306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E838B370-5E7A-4338-8685-F430D71C353E}"/>
              </a:ext>
            </a:extLst>
          </p:cNvPr>
          <p:cNvSpPr/>
          <p:nvPr/>
        </p:nvSpPr>
        <p:spPr>
          <a:xfrm>
            <a:off x="1446987" y="283749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C4C7C44-D81C-4D08-9808-E200C985CCF4}"/>
              </a:ext>
            </a:extLst>
          </p:cNvPr>
          <p:cNvSpPr/>
          <p:nvPr/>
        </p:nvSpPr>
        <p:spPr>
          <a:xfrm>
            <a:off x="1470252" y="3071663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AEAACD7-4809-4F4E-9666-07CEFD5EB380}"/>
              </a:ext>
            </a:extLst>
          </p:cNvPr>
          <p:cNvSpPr/>
          <p:nvPr/>
        </p:nvSpPr>
        <p:spPr>
          <a:xfrm>
            <a:off x="1244145" y="3094356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5E6E7BD-DE6B-47CA-97B5-A5034C1B5831}"/>
              </a:ext>
            </a:extLst>
          </p:cNvPr>
          <p:cNvSpPr/>
          <p:nvPr/>
        </p:nvSpPr>
        <p:spPr>
          <a:xfrm>
            <a:off x="1028338" y="295871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368F180-566B-403E-90CF-23F3A18F572C}"/>
              </a:ext>
            </a:extLst>
          </p:cNvPr>
          <p:cNvSpPr/>
          <p:nvPr/>
        </p:nvSpPr>
        <p:spPr>
          <a:xfrm>
            <a:off x="1209777" y="291072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90DEF67-7059-47B5-9474-B88E953950FC}"/>
              </a:ext>
            </a:extLst>
          </p:cNvPr>
          <p:cNvSpPr/>
          <p:nvPr/>
        </p:nvSpPr>
        <p:spPr>
          <a:xfrm>
            <a:off x="1136543" y="2770499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3758C24-C181-4597-9BF9-AD743FAB3956}"/>
              </a:ext>
            </a:extLst>
          </p:cNvPr>
          <p:cNvSpPr/>
          <p:nvPr/>
        </p:nvSpPr>
        <p:spPr>
          <a:xfrm>
            <a:off x="885238" y="2832237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1CB16E1-5564-4C84-81AC-E3323F51AB6D}"/>
              </a:ext>
            </a:extLst>
          </p:cNvPr>
          <p:cNvSpPr/>
          <p:nvPr/>
        </p:nvSpPr>
        <p:spPr>
          <a:xfrm>
            <a:off x="743815" y="306570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6730CC7-8F67-457A-B1FA-A0D21B65CD53}"/>
              </a:ext>
            </a:extLst>
          </p:cNvPr>
          <p:cNvSpPr/>
          <p:nvPr/>
        </p:nvSpPr>
        <p:spPr>
          <a:xfrm>
            <a:off x="560699" y="286016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4434B07-02A9-4184-BA70-DE64B2D89726}"/>
              </a:ext>
            </a:extLst>
          </p:cNvPr>
          <p:cNvSpPr/>
          <p:nvPr/>
        </p:nvSpPr>
        <p:spPr>
          <a:xfrm>
            <a:off x="2234201" y="2878771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4C251D75-FBF0-4ECC-9C55-C2706C7740B0}"/>
              </a:ext>
            </a:extLst>
          </p:cNvPr>
          <p:cNvSpPr/>
          <p:nvPr/>
        </p:nvSpPr>
        <p:spPr>
          <a:xfrm>
            <a:off x="2247896" y="305637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EB07E9D0-D160-4841-90DD-0BDF3E45795C}"/>
              </a:ext>
            </a:extLst>
          </p:cNvPr>
          <p:cNvSpPr/>
          <p:nvPr/>
        </p:nvSpPr>
        <p:spPr>
          <a:xfrm>
            <a:off x="2070807" y="320894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9764835C-62FF-4A05-89AE-8AC2C9F6EA2A}"/>
              </a:ext>
            </a:extLst>
          </p:cNvPr>
          <p:cNvSpPr/>
          <p:nvPr/>
        </p:nvSpPr>
        <p:spPr>
          <a:xfrm>
            <a:off x="2104246" y="3380201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54FB6CD-9373-4C11-B4D8-440989BAC71C}"/>
              </a:ext>
            </a:extLst>
          </p:cNvPr>
          <p:cNvSpPr/>
          <p:nvPr/>
        </p:nvSpPr>
        <p:spPr>
          <a:xfrm>
            <a:off x="1839659" y="3240588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A7349F6-C0AA-47DD-8EF5-A3A294D8D127}"/>
              </a:ext>
            </a:extLst>
          </p:cNvPr>
          <p:cNvSpPr/>
          <p:nvPr/>
        </p:nvSpPr>
        <p:spPr>
          <a:xfrm>
            <a:off x="1826058" y="3532822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8B9B5F1C-1850-4FED-A7DD-069703364A59}"/>
              </a:ext>
            </a:extLst>
          </p:cNvPr>
          <p:cNvSpPr/>
          <p:nvPr/>
        </p:nvSpPr>
        <p:spPr>
          <a:xfrm>
            <a:off x="1511003" y="3223707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4E972A19-C349-483E-84B1-D44124328577}"/>
              </a:ext>
            </a:extLst>
          </p:cNvPr>
          <p:cNvSpPr/>
          <p:nvPr/>
        </p:nvSpPr>
        <p:spPr>
          <a:xfrm>
            <a:off x="1614808" y="338570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7C8AC1B1-69D2-435F-8BB0-10CA4E9018E9}"/>
              </a:ext>
            </a:extLst>
          </p:cNvPr>
          <p:cNvSpPr/>
          <p:nvPr/>
        </p:nvSpPr>
        <p:spPr>
          <a:xfrm>
            <a:off x="1403666" y="3422443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FB67C32-FEBD-44A6-B4D4-84FD06D939C0}"/>
              </a:ext>
            </a:extLst>
          </p:cNvPr>
          <p:cNvSpPr/>
          <p:nvPr/>
        </p:nvSpPr>
        <p:spPr>
          <a:xfrm>
            <a:off x="1171641" y="3246668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DB7A5944-13AC-414F-8C27-355053ACEEBD}"/>
              </a:ext>
            </a:extLst>
          </p:cNvPr>
          <p:cNvSpPr/>
          <p:nvPr/>
        </p:nvSpPr>
        <p:spPr>
          <a:xfrm>
            <a:off x="1078750" y="346804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7930A71-ACC4-4F7E-B545-DAEFB3D5D1CB}"/>
              </a:ext>
            </a:extLst>
          </p:cNvPr>
          <p:cNvSpPr/>
          <p:nvPr/>
        </p:nvSpPr>
        <p:spPr>
          <a:xfrm>
            <a:off x="593039" y="329526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F21CB13-7EC1-4045-BF7D-F2B3F097266D}"/>
              </a:ext>
            </a:extLst>
          </p:cNvPr>
          <p:cNvSpPr/>
          <p:nvPr/>
        </p:nvSpPr>
        <p:spPr>
          <a:xfrm>
            <a:off x="750322" y="352613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D9453CB3-A327-4CA4-9860-D74F50C2DAD6}"/>
              </a:ext>
            </a:extLst>
          </p:cNvPr>
          <p:cNvSpPr/>
          <p:nvPr/>
        </p:nvSpPr>
        <p:spPr>
          <a:xfrm>
            <a:off x="675556" y="3761918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922C9DBC-B2D4-44E3-A248-9C64CBC7D537}"/>
              </a:ext>
            </a:extLst>
          </p:cNvPr>
          <p:cNvSpPr/>
          <p:nvPr/>
        </p:nvSpPr>
        <p:spPr>
          <a:xfrm>
            <a:off x="1063365" y="3789045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F8D66224-FC60-476F-B8DF-18751914DF8F}"/>
              </a:ext>
            </a:extLst>
          </p:cNvPr>
          <p:cNvSpPr/>
          <p:nvPr/>
        </p:nvSpPr>
        <p:spPr>
          <a:xfrm>
            <a:off x="1342197" y="382981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4D6A1AE-7EE8-4B6F-9A2A-5FDCE3136849}"/>
              </a:ext>
            </a:extLst>
          </p:cNvPr>
          <p:cNvSpPr/>
          <p:nvPr/>
        </p:nvSpPr>
        <p:spPr>
          <a:xfrm>
            <a:off x="1519842" y="3648901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Arrow: Down 175">
            <a:extLst>
              <a:ext uri="{FF2B5EF4-FFF2-40B4-BE49-F238E27FC236}">
                <a16:creationId xmlns:a16="http://schemas.microsoft.com/office/drawing/2014/main" id="{AE77BC5C-2095-4306-A0C3-03A0CF1E16A6}"/>
              </a:ext>
            </a:extLst>
          </p:cNvPr>
          <p:cNvSpPr/>
          <p:nvPr/>
        </p:nvSpPr>
        <p:spPr>
          <a:xfrm rot="13682632">
            <a:off x="1304796" y="3410107"/>
            <a:ext cx="353627" cy="5353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EBDC464-AB31-4784-898C-2FE3579DD7EC}"/>
              </a:ext>
            </a:extLst>
          </p:cNvPr>
          <p:cNvSpPr/>
          <p:nvPr/>
        </p:nvSpPr>
        <p:spPr>
          <a:xfrm>
            <a:off x="2440798" y="3568225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6B7A32A-461B-4F96-B1DF-1682DF7C70DE}"/>
              </a:ext>
            </a:extLst>
          </p:cNvPr>
          <p:cNvSpPr/>
          <p:nvPr/>
        </p:nvSpPr>
        <p:spPr>
          <a:xfrm>
            <a:off x="2251464" y="3591431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EC97153-DB4C-4D26-A601-32A80502F1F3}"/>
              </a:ext>
            </a:extLst>
          </p:cNvPr>
          <p:cNvSpPr/>
          <p:nvPr/>
        </p:nvSpPr>
        <p:spPr>
          <a:xfrm>
            <a:off x="1790505" y="3837416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2E6AD2-A07C-4027-AA85-A4A6C73FAB0A}"/>
              </a:ext>
            </a:extLst>
          </p:cNvPr>
          <p:cNvSpPr/>
          <p:nvPr/>
        </p:nvSpPr>
        <p:spPr>
          <a:xfrm>
            <a:off x="2220694" y="3944293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DE2A8EC-CB79-4B12-8F5F-469E28868308}"/>
              </a:ext>
            </a:extLst>
          </p:cNvPr>
          <p:cNvSpPr/>
          <p:nvPr/>
        </p:nvSpPr>
        <p:spPr>
          <a:xfrm>
            <a:off x="2702324" y="3541331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1FDCEA4E-3447-460E-9644-5B283D69366C}"/>
              </a:ext>
            </a:extLst>
          </p:cNvPr>
          <p:cNvSpPr/>
          <p:nvPr/>
        </p:nvSpPr>
        <p:spPr>
          <a:xfrm>
            <a:off x="2619090" y="3637050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B2E01B6-CEDB-4385-AD62-C1EDD11A801F}"/>
              </a:ext>
            </a:extLst>
          </p:cNvPr>
          <p:cNvSpPr/>
          <p:nvPr/>
        </p:nvSpPr>
        <p:spPr>
          <a:xfrm>
            <a:off x="2726364" y="3872763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6B6EA2CD-8730-43F2-99D5-FC07465F4650}"/>
              </a:ext>
            </a:extLst>
          </p:cNvPr>
          <p:cNvSpPr/>
          <p:nvPr/>
        </p:nvSpPr>
        <p:spPr>
          <a:xfrm>
            <a:off x="2577878" y="3877639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909F4F77-B61E-4668-B19A-8A6E528F38BA}"/>
              </a:ext>
            </a:extLst>
          </p:cNvPr>
          <p:cNvSpPr/>
          <p:nvPr/>
        </p:nvSpPr>
        <p:spPr>
          <a:xfrm>
            <a:off x="2591285" y="4237227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row: Down 185">
            <a:extLst>
              <a:ext uri="{FF2B5EF4-FFF2-40B4-BE49-F238E27FC236}">
                <a16:creationId xmlns:a16="http://schemas.microsoft.com/office/drawing/2014/main" id="{2F18FAB1-40F4-4E1E-8F09-03380C5BB23E}"/>
              </a:ext>
            </a:extLst>
          </p:cNvPr>
          <p:cNvSpPr/>
          <p:nvPr/>
        </p:nvSpPr>
        <p:spPr>
          <a:xfrm rot="13689772">
            <a:off x="2407432" y="3894394"/>
            <a:ext cx="351763" cy="56362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E013F96-6F8D-437B-8913-486BEA8D7DEC}"/>
              </a:ext>
            </a:extLst>
          </p:cNvPr>
          <p:cNvSpPr/>
          <p:nvPr/>
        </p:nvSpPr>
        <p:spPr>
          <a:xfrm>
            <a:off x="2872322" y="3768400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4B170953-D203-4F71-940B-E69661B96248}"/>
              </a:ext>
            </a:extLst>
          </p:cNvPr>
          <p:cNvSpPr/>
          <p:nvPr/>
        </p:nvSpPr>
        <p:spPr>
          <a:xfrm>
            <a:off x="2836981" y="3872763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3C496B6-4F09-4882-8844-0A1EE9F386CE}"/>
              </a:ext>
            </a:extLst>
          </p:cNvPr>
          <p:cNvSpPr/>
          <p:nvPr/>
        </p:nvSpPr>
        <p:spPr>
          <a:xfrm>
            <a:off x="2970101" y="3901861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6280F3CA-524A-44ED-88CD-EC133CE3DCBA}"/>
              </a:ext>
            </a:extLst>
          </p:cNvPr>
          <p:cNvSpPr/>
          <p:nvPr/>
        </p:nvSpPr>
        <p:spPr>
          <a:xfrm>
            <a:off x="2879463" y="4302774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D6096CD-311B-421F-A5CA-5E572D812A9D}"/>
              </a:ext>
            </a:extLst>
          </p:cNvPr>
          <p:cNvSpPr/>
          <p:nvPr/>
        </p:nvSpPr>
        <p:spPr>
          <a:xfrm>
            <a:off x="3362317" y="4187898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02166CB-F890-4EF6-88C7-6FF519AECD22}"/>
              </a:ext>
            </a:extLst>
          </p:cNvPr>
          <p:cNvSpPr/>
          <p:nvPr/>
        </p:nvSpPr>
        <p:spPr>
          <a:xfrm>
            <a:off x="-57622" y="383741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D31EEFC7-ABC3-4701-B994-38F443F97C9F}"/>
              </a:ext>
            </a:extLst>
          </p:cNvPr>
          <p:cNvSpPr/>
          <p:nvPr/>
        </p:nvSpPr>
        <p:spPr>
          <a:xfrm>
            <a:off x="440164" y="3916143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70D551D5-09CB-4159-847A-09F52301E066}"/>
              </a:ext>
            </a:extLst>
          </p:cNvPr>
          <p:cNvSpPr/>
          <p:nvPr/>
        </p:nvSpPr>
        <p:spPr>
          <a:xfrm>
            <a:off x="886369" y="4236645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F9D01956-24E9-4368-867F-40E90643D901}"/>
              </a:ext>
            </a:extLst>
          </p:cNvPr>
          <p:cNvSpPr/>
          <p:nvPr/>
        </p:nvSpPr>
        <p:spPr>
          <a:xfrm>
            <a:off x="1547260" y="4272283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BDD4BFD4-C875-43A6-BBA2-DAD7458B0934}"/>
              </a:ext>
            </a:extLst>
          </p:cNvPr>
          <p:cNvSpPr/>
          <p:nvPr/>
        </p:nvSpPr>
        <p:spPr>
          <a:xfrm>
            <a:off x="1677898" y="4768979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752A2F76-1F86-4BD4-AEB2-32A0B60C58F1}"/>
              </a:ext>
            </a:extLst>
          </p:cNvPr>
          <p:cNvSpPr/>
          <p:nvPr/>
        </p:nvSpPr>
        <p:spPr>
          <a:xfrm>
            <a:off x="1864157" y="4431115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F87006E-B5F4-47B1-8106-F81E9B98299C}"/>
              </a:ext>
            </a:extLst>
          </p:cNvPr>
          <p:cNvSpPr/>
          <p:nvPr/>
        </p:nvSpPr>
        <p:spPr>
          <a:xfrm>
            <a:off x="2153932" y="4407337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EE6ECF6-3331-4B6C-90F7-EAA98E7448D1}"/>
              </a:ext>
            </a:extLst>
          </p:cNvPr>
          <p:cNvSpPr/>
          <p:nvPr/>
        </p:nvSpPr>
        <p:spPr>
          <a:xfrm>
            <a:off x="2220694" y="4801319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582654FB-BA9E-40B2-96BE-AF4DAE6E8936}"/>
              </a:ext>
            </a:extLst>
          </p:cNvPr>
          <p:cNvSpPr/>
          <p:nvPr/>
        </p:nvSpPr>
        <p:spPr>
          <a:xfrm>
            <a:off x="2431162" y="5108659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10232772-307A-4A46-95BA-711691935A90}"/>
              </a:ext>
            </a:extLst>
          </p:cNvPr>
          <p:cNvSpPr/>
          <p:nvPr/>
        </p:nvSpPr>
        <p:spPr>
          <a:xfrm>
            <a:off x="2626764" y="4981958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EB0170F8-E24C-4257-B6DB-BF363B32C056}"/>
              </a:ext>
            </a:extLst>
          </p:cNvPr>
          <p:cNvSpPr/>
          <p:nvPr/>
        </p:nvSpPr>
        <p:spPr>
          <a:xfrm>
            <a:off x="2843281" y="5496849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E616AA9C-8D12-4B40-8FE9-E2B445BB46B7}"/>
              </a:ext>
            </a:extLst>
          </p:cNvPr>
          <p:cNvSpPr/>
          <p:nvPr/>
        </p:nvSpPr>
        <p:spPr>
          <a:xfrm>
            <a:off x="3054730" y="5669501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E085A3C-2CB9-4F11-91C6-347187DEA45C}"/>
              </a:ext>
            </a:extLst>
          </p:cNvPr>
          <p:cNvSpPr/>
          <p:nvPr/>
        </p:nvSpPr>
        <p:spPr>
          <a:xfrm>
            <a:off x="3285142" y="5237978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F6CDAB8-4BB2-4688-BBBB-F0C204F07C3D}"/>
              </a:ext>
            </a:extLst>
          </p:cNvPr>
          <p:cNvSpPr/>
          <p:nvPr/>
        </p:nvSpPr>
        <p:spPr>
          <a:xfrm>
            <a:off x="3206316" y="5693963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7134424F-A478-40FA-84C9-7A4F6B9F635E}"/>
              </a:ext>
            </a:extLst>
          </p:cNvPr>
          <p:cNvSpPr/>
          <p:nvPr/>
        </p:nvSpPr>
        <p:spPr>
          <a:xfrm>
            <a:off x="3814065" y="5496849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FC5673E-E942-4859-86E3-9061CE616A8C}"/>
              </a:ext>
            </a:extLst>
          </p:cNvPr>
          <p:cNvSpPr/>
          <p:nvPr/>
        </p:nvSpPr>
        <p:spPr>
          <a:xfrm>
            <a:off x="3681581" y="6477498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7828582-318B-4229-AE30-4C75D194D56C}"/>
              </a:ext>
            </a:extLst>
          </p:cNvPr>
          <p:cNvSpPr/>
          <p:nvPr/>
        </p:nvSpPr>
        <p:spPr>
          <a:xfrm>
            <a:off x="443626" y="4192679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604A506-5B26-49CB-9CC6-9ED248954CE0}"/>
              </a:ext>
            </a:extLst>
          </p:cNvPr>
          <p:cNvSpPr/>
          <p:nvPr/>
        </p:nvSpPr>
        <p:spPr>
          <a:xfrm>
            <a:off x="839850" y="393333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C0C6F79-B134-48C8-88F9-3933C69DA810}"/>
              </a:ext>
            </a:extLst>
          </p:cNvPr>
          <p:cNvSpPr/>
          <p:nvPr/>
        </p:nvSpPr>
        <p:spPr>
          <a:xfrm>
            <a:off x="5040431" y="4436510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EB0AD0E-61F4-48B2-9FC7-BBBDFEBA8F04}"/>
              </a:ext>
            </a:extLst>
          </p:cNvPr>
          <p:cNvSpPr/>
          <p:nvPr/>
        </p:nvSpPr>
        <p:spPr>
          <a:xfrm>
            <a:off x="4889936" y="3828991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CE2C4E73-3D2D-4FCF-AB22-2005B14D9AE6}"/>
              </a:ext>
            </a:extLst>
          </p:cNvPr>
          <p:cNvSpPr/>
          <p:nvPr/>
        </p:nvSpPr>
        <p:spPr>
          <a:xfrm>
            <a:off x="5149635" y="3502342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53F3D7FC-8E2A-4DD5-97B2-C50D59368C1E}"/>
              </a:ext>
            </a:extLst>
          </p:cNvPr>
          <p:cNvSpPr/>
          <p:nvPr/>
        </p:nvSpPr>
        <p:spPr>
          <a:xfrm>
            <a:off x="5265807" y="3237510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2E027B30-988F-4833-8F96-6C6105C00613}"/>
              </a:ext>
            </a:extLst>
          </p:cNvPr>
          <p:cNvSpPr/>
          <p:nvPr/>
        </p:nvSpPr>
        <p:spPr>
          <a:xfrm>
            <a:off x="5020062" y="3114771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2C4FB45-B56D-48B0-897E-24B46237407C}"/>
              </a:ext>
            </a:extLst>
          </p:cNvPr>
          <p:cNvSpPr/>
          <p:nvPr/>
        </p:nvSpPr>
        <p:spPr>
          <a:xfrm>
            <a:off x="4704611" y="3524142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E546F55-E8FE-4CB8-9B6B-EF2ABBCAC18D}"/>
              </a:ext>
            </a:extLst>
          </p:cNvPr>
          <p:cNvSpPr/>
          <p:nvPr/>
        </p:nvSpPr>
        <p:spPr>
          <a:xfrm>
            <a:off x="4702008" y="3071663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80226AF1-5E41-4CC5-9F55-A25544A82B4F}"/>
              </a:ext>
            </a:extLst>
          </p:cNvPr>
          <p:cNvSpPr/>
          <p:nvPr/>
        </p:nvSpPr>
        <p:spPr>
          <a:xfrm>
            <a:off x="4380663" y="4074513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43974AFA-2D13-4EB0-937F-9FE455EE0AB6}"/>
              </a:ext>
            </a:extLst>
          </p:cNvPr>
          <p:cNvSpPr/>
          <p:nvPr/>
        </p:nvSpPr>
        <p:spPr>
          <a:xfrm>
            <a:off x="4246607" y="3546333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4A24B82C-FF71-409A-B242-BD7CA6E91152}"/>
              </a:ext>
            </a:extLst>
          </p:cNvPr>
          <p:cNvSpPr/>
          <p:nvPr/>
        </p:nvSpPr>
        <p:spPr>
          <a:xfrm>
            <a:off x="4123541" y="3125146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97D3B07A-F106-48E7-ACF7-BA2C059921D4}"/>
              </a:ext>
            </a:extLst>
          </p:cNvPr>
          <p:cNvSpPr/>
          <p:nvPr/>
        </p:nvSpPr>
        <p:spPr>
          <a:xfrm>
            <a:off x="4858510" y="2896006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5D95A61E-5E1E-4844-AD0A-4EA1BAECAC90}"/>
              </a:ext>
            </a:extLst>
          </p:cNvPr>
          <p:cNvSpPr/>
          <p:nvPr/>
        </p:nvSpPr>
        <p:spPr>
          <a:xfrm>
            <a:off x="4112179" y="2967113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49DCEBD-70CE-41B6-8453-EFEBA5EE2DEC}"/>
              </a:ext>
            </a:extLst>
          </p:cNvPr>
          <p:cNvSpPr/>
          <p:nvPr/>
        </p:nvSpPr>
        <p:spPr>
          <a:xfrm>
            <a:off x="4381061" y="2692526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39F0C4C-5A9D-43A7-94C0-DE9C77914776}"/>
              </a:ext>
            </a:extLst>
          </p:cNvPr>
          <p:cNvSpPr/>
          <p:nvPr/>
        </p:nvSpPr>
        <p:spPr>
          <a:xfrm>
            <a:off x="4971184" y="2495859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E6099E3-0E20-4D04-B450-0FEDB977BBD5}"/>
              </a:ext>
            </a:extLst>
          </p:cNvPr>
          <p:cNvSpPr/>
          <p:nvPr/>
        </p:nvSpPr>
        <p:spPr>
          <a:xfrm>
            <a:off x="5134395" y="2013751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B88E66D3-645B-4204-BD2A-6C4AB222C526}"/>
              </a:ext>
            </a:extLst>
          </p:cNvPr>
          <p:cNvSpPr/>
          <p:nvPr/>
        </p:nvSpPr>
        <p:spPr>
          <a:xfrm>
            <a:off x="4816025" y="2085653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C23161A-4BF7-4368-970C-8D11E0571419}"/>
              </a:ext>
            </a:extLst>
          </p:cNvPr>
          <p:cNvSpPr/>
          <p:nvPr/>
        </p:nvSpPr>
        <p:spPr>
          <a:xfrm>
            <a:off x="4498441" y="2335005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7E076FBD-30CF-41C3-8030-100DCEEEE074}"/>
              </a:ext>
            </a:extLst>
          </p:cNvPr>
          <p:cNvSpPr/>
          <p:nvPr/>
        </p:nvSpPr>
        <p:spPr>
          <a:xfrm>
            <a:off x="4291332" y="2248679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793E85A0-730A-43E1-9C06-C9E49E380DEF}"/>
              </a:ext>
            </a:extLst>
          </p:cNvPr>
          <p:cNvSpPr/>
          <p:nvPr/>
        </p:nvSpPr>
        <p:spPr>
          <a:xfrm>
            <a:off x="4123541" y="220653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Arrow: Down 230">
            <a:extLst>
              <a:ext uri="{FF2B5EF4-FFF2-40B4-BE49-F238E27FC236}">
                <a16:creationId xmlns:a16="http://schemas.microsoft.com/office/drawing/2014/main" id="{3FAB414E-AF7A-4413-A617-61105745EDAE}"/>
              </a:ext>
            </a:extLst>
          </p:cNvPr>
          <p:cNvSpPr/>
          <p:nvPr/>
        </p:nvSpPr>
        <p:spPr>
          <a:xfrm rot="10133271">
            <a:off x="4099369" y="2313489"/>
            <a:ext cx="353627" cy="535300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7119139B-BEE2-4162-A7CF-0284980824F0}"/>
              </a:ext>
            </a:extLst>
          </p:cNvPr>
          <p:cNvSpPr/>
          <p:nvPr/>
        </p:nvSpPr>
        <p:spPr>
          <a:xfrm>
            <a:off x="4092146" y="2013679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57F88B7-5AB4-4C81-9FED-B40CBA9DD5C6}"/>
              </a:ext>
            </a:extLst>
          </p:cNvPr>
          <p:cNvSpPr/>
          <p:nvPr/>
        </p:nvSpPr>
        <p:spPr>
          <a:xfrm>
            <a:off x="4210362" y="1998078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81DD9740-2159-4E34-AA78-F79A385FE12F}"/>
              </a:ext>
            </a:extLst>
          </p:cNvPr>
          <p:cNvSpPr/>
          <p:nvPr/>
        </p:nvSpPr>
        <p:spPr>
          <a:xfrm>
            <a:off x="4300958" y="1785968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BB70F591-E770-46E5-81E2-04B53EA40458}"/>
              </a:ext>
            </a:extLst>
          </p:cNvPr>
          <p:cNvSpPr/>
          <p:nvPr/>
        </p:nvSpPr>
        <p:spPr>
          <a:xfrm>
            <a:off x="4468900" y="1717803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77030A48-4E52-4A8C-B331-A4CA67F4C87F}"/>
              </a:ext>
            </a:extLst>
          </p:cNvPr>
          <p:cNvSpPr/>
          <p:nvPr/>
        </p:nvSpPr>
        <p:spPr>
          <a:xfrm>
            <a:off x="4603628" y="193962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F823293A-4C2A-4D4E-8F96-D8C5B6CE04CF}"/>
              </a:ext>
            </a:extLst>
          </p:cNvPr>
          <p:cNvSpPr/>
          <p:nvPr/>
        </p:nvSpPr>
        <p:spPr>
          <a:xfrm>
            <a:off x="4858510" y="1781040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81D4AEBE-AA13-45B9-8141-3B342FE08EFD}"/>
              </a:ext>
            </a:extLst>
          </p:cNvPr>
          <p:cNvSpPr/>
          <p:nvPr/>
        </p:nvSpPr>
        <p:spPr>
          <a:xfrm>
            <a:off x="4680715" y="1483987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B70F1465-C9C0-4AF4-A8C3-B376FEB880A2}"/>
              </a:ext>
            </a:extLst>
          </p:cNvPr>
          <p:cNvSpPr/>
          <p:nvPr/>
        </p:nvSpPr>
        <p:spPr>
          <a:xfrm>
            <a:off x="5010340" y="1408469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9E9DD3E5-3B80-461F-98F7-986966A61671}"/>
              </a:ext>
            </a:extLst>
          </p:cNvPr>
          <p:cNvSpPr/>
          <p:nvPr/>
        </p:nvSpPr>
        <p:spPr>
          <a:xfrm>
            <a:off x="5134022" y="1724295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9FA1F8EB-44BF-40E6-ABEB-F83326D48D43}"/>
              </a:ext>
            </a:extLst>
          </p:cNvPr>
          <p:cNvSpPr/>
          <p:nvPr/>
        </p:nvSpPr>
        <p:spPr>
          <a:xfrm>
            <a:off x="5265139" y="140655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7A8B46DC-F126-4DEE-8B52-106AEC316D66}"/>
              </a:ext>
            </a:extLst>
          </p:cNvPr>
          <p:cNvSpPr/>
          <p:nvPr/>
        </p:nvSpPr>
        <p:spPr>
          <a:xfrm>
            <a:off x="5207990" y="1047414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1E810693-79D9-4E32-A1BE-F961068049CE}"/>
              </a:ext>
            </a:extLst>
          </p:cNvPr>
          <p:cNvSpPr/>
          <p:nvPr/>
        </p:nvSpPr>
        <p:spPr>
          <a:xfrm>
            <a:off x="5265139" y="844284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A11605F8-1765-45E5-B8BD-D63907BA0F87}"/>
              </a:ext>
            </a:extLst>
          </p:cNvPr>
          <p:cNvSpPr/>
          <p:nvPr/>
        </p:nvSpPr>
        <p:spPr>
          <a:xfrm>
            <a:off x="4334435" y="1951760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D19A51D2-7C41-43BD-952F-EBD2DA3CE6E6}"/>
              </a:ext>
            </a:extLst>
          </p:cNvPr>
          <p:cNvSpPr/>
          <p:nvPr/>
        </p:nvSpPr>
        <p:spPr>
          <a:xfrm>
            <a:off x="4455912" y="211970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54BC8189-666A-4EC1-9695-5691BBFDC563}"/>
              </a:ext>
            </a:extLst>
          </p:cNvPr>
          <p:cNvSpPr/>
          <p:nvPr/>
        </p:nvSpPr>
        <p:spPr>
          <a:xfrm>
            <a:off x="4359185" y="1427119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823F3F46-CA4C-43D6-AF0F-00FAAE1A8763}"/>
              </a:ext>
            </a:extLst>
          </p:cNvPr>
          <p:cNvSpPr/>
          <p:nvPr/>
        </p:nvSpPr>
        <p:spPr>
          <a:xfrm>
            <a:off x="4121176" y="1408469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74C25CB-7B43-45FC-B1AC-A3E9B5C971C7}"/>
              </a:ext>
            </a:extLst>
          </p:cNvPr>
          <p:cNvSpPr/>
          <p:nvPr/>
        </p:nvSpPr>
        <p:spPr>
          <a:xfrm>
            <a:off x="4136191" y="1220216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29FB16BC-4BB9-4C55-967F-2CFFCFD78C03}"/>
              </a:ext>
            </a:extLst>
          </p:cNvPr>
          <p:cNvSpPr/>
          <p:nvPr/>
        </p:nvSpPr>
        <p:spPr>
          <a:xfrm>
            <a:off x="4310513" y="1052973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5F2245E7-8CA1-4111-952B-A90171971A2F}"/>
              </a:ext>
            </a:extLst>
          </p:cNvPr>
          <p:cNvSpPr/>
          <p:nvPr/>
        </p:nvSpPr>
        <p:spPr>
          <a:xfrm>
            <a:off x="4569934" y="778461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23CDF30-1196-4E9D-B54F-611C6029DD1C}"/>
              </a:ext>
            </a:extLst>
          </p:cNvPr>
          <p:cNvSpPr/>
          <p:nvPr/>
        </p:nvSpPr>
        <p:spPr>
          <a:xfrm>
            <a:off x="4663898" y="1132430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96AF351E-28A2-49C6-A0F1-4895E22F8F4A}"/>
              </a:ext>
            </a:extLst>
          </p:cNvPr>
          <p:cNvSpPr/>
          <p:nvPr/>
        </p:nvSpPr>
        <p:spPr>
          <a:xfrm>
            <a:off x="5018585" y="878408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EA4D4141-15AF-4A60-91E4-9A67E05BC1F5}"/>
              </a:ext>
            </a:extLst>
          </p:cNvPr>
          <p:cNvSpPr/>
          <p:nvPr/>
        </p:nvSpPr>
        <p:spPr>
          <a:xfrm>
            <a:off x="5104304" y="558039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8B03189B-8DA8-4052-B8F8-77A7EE254C08}"/>
              </a:ext>
            </a:extLst>
          </p:cNvPr>
          <p:cNvSpPr/>
          <p:nvPr/>
        </p:nvSpPr>
        <p:spPr>
          <a:xfrm>
            <a:off x="4732581" y="471166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C0DA258D-D757-4619-8999-D089C685F0F0}"/>
              </a:ext>
            </a:extLst>
          </p:cNvPr>
          <p:cNvSpPr/>
          <p:nvPr/>
        </p:nvSpPr>
        <p:spPr>
          <a:xfrm>
            <a:off x="5207990" y="209398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27A05138-8E87-474D-830D-075AE991B581}"/>
              </a:ext>
            </a:extLst>
          </p:cNvPr>
          <p:cNvSpPr/>
          <p:nvPr/>
        </p:nvSpPr>
        <p:spPr>
          <a:xfrm>
            <a:off x="4909989" y="161710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9C98771E-13A2-480F-BB59-4A11D0F9DFD4}"/>
              </a:ext>
            </a:extLst>
          </p:cNvPr>
          <p:cNvSpPr/>
          <p:nvPr/>
        </p:nvSpPr>
        <p:spPr>
          <a:xfrm>
            <a:off x="4757862" y="21410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E9F85C50-65DE-4D38-8DC6-91C283FB895D}"/>
              </a:ext>
            </a:extLst>
          </p:cNvPr>
          <p:cNvSpPr/>
          <p:nvPr/>
        </p:nvSpPr>
        <p:spPr>
          <a:xfrm>
            <a:off x="4392787" y="45132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3ED933A5-58D8-48DC-9D9A-08F4613A6E8F}"/>
              </a:ext>
            </a:extLst>
          </p:cNvPr>
          <p:cNvSpPr/>
          <p:nvPr/>
        </p:nvSpPr>
        <p:spPr>
          <a:xfrm>
            <a:off x="4386939" y="410650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FBA9F7B3-100F-4831-ACD3-B78BDD549CF3}"/>
              </a:ext>
            </a:extLst>
          </p:cNvPr>
          <p:cNvSpPr/>
          <p:nvPr/>
        </p:nvSpPr>
        <p:spPr>
          <a:xfrm>
            <a:off x="4128338" y="30740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7CB0CBA8-205C-4727-AEDE-2DCFE34DDAA4}"/>
              </a:ext>
            </a:extLst>
          </p:cNvPr>
          <p:cNvSpPr/>
          <p:nvPr/>
        </p:nvSpPr>
        <p:spPr>
          <a:xfrm>
            <a:off x="4212708" y="713987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56088BB-5C8D-4B37-8ECE-EB57328659A6}"/>
              </a:ext>
            </a:extLst>
          </p:cNvPr>
          <p:cNvSpPr/>
          <p:nvPr/>
        </p:nvSpPr>
        <p:spPr>
          <a:xfrm>
            <a:off x="4062657" y="845585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FFC5AD0C-B3C0-474A-9CED-0000D6933B36}"/>
              </a:ext>
            </a:extLst>
          </p:cNvPr>
          <p:cNvSpPr/>
          <p:nvPr/>
        </p:nvSpPr>
        <p:spPr>
          <a:xfrm>
            <a:off x="3886218" y="1052737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36C4B8A4-0E9C-4CCA-B811-4F7FF9FA15F9}"/>
              </a:ext>
            </a:extLst>
          </p:cNvPr>
          <p:cNvSpPr/>
          <p:nvPr/>
        </p:nvSpPr>
        <p:spPr>
          <a:xfrm>
            <a:off x="3911599" y="345905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A303E841-A5AC-4EBF-AB7F-4540501627D0}"/>
              </a:ext>
            </a:extLst>
          </p:cNvPr>
          <p:cNvSpPr/>
          <p:nvPr/>
        </p:nvSpPr>
        <p:spPr>
          <a:xfrm>
            <a:off x="3680822" y="2141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66D882E1-B482-4408-9B62-0A01222BEE0A}"/>
              </a:ext>
            </a:extLst>
          </p:cNvPr>
          <p:cNvSpPr/>
          <p:nvPr/>
        </p:nvSpPr>
        <p:spPr>
          <a:xfrm>
            <a:off x="3693295" y="31825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4BEE31F-F8B8-4FFA-843D-4745A30FFDA9}"/>
              </a:ext>
            </a:extLst>
          </p:cNvPr>
          <p:cNvSpPr/>
          <p:nvPr/>
        </p:nvSpPr>
        <p:spPr>
          <a:xfrm>
            <a:off x="3672946" y="61114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99C9CB8B-76BF-458C-A48B-23C1CC2DBD46}"/>
              </a:ext>
            </a:extLst>
          </p:cNvPr>
          <p:cNvSpPr/>
          <p:nvPr/>
        </p:nvSpPr>
        <p:spPr>
          <a:xfrm>
            <a:off x="3578982" y="77469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1D2F2019-15BB-40EE-A9C4-524A1F2847D5}"/>
              </a:ext>
            </a:extLst>
          </p:cNvPr>
          <p:cNvSpPr/>
          <p:nvPr/>
        </p:nvSpPr>
        <p:spPr>
          <a:xfrm>
            <a:off x="3526515" y="902318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FADF7420-30EC-47A2-8605-9697E224F769}"/>
              </a:ext>
            </a:extLst>
          </p:cNvPr>
          <p:cNvSpPr/>
          <p:nvPr/>
        </p:nvSpPr>
        <p:spPr>
          <a:xfrm>
            <a:off x="3491095" y="110179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046EDBEF-2AFE-4EFB-B72A-523C7E1AE652}"/>
              </a:ext>
            </a:extLst>
          </p:cNvPr>
          <p:cNvSpPr/>
          <p:nvPr/>
        </p:nvSpPr>
        <p:spPr>
          <a:xfrm>
            <a:off x="3263591" y="1138204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8C5AD055-0294-473C-B23F-F3F0D819D316}"/>
              </a:ext>
            </a:extLst>
          </p:cNvPr>
          <p:cNvSpPr/>
          <p:nvPr/>
        </p:nvSpPr>
        <p:spPr>
          <a:xfrm>
            <a:off x="3293739" y="92465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Arrow: Down 273">
            <a:extLst>
              <a:ext uri="{FF2B5EF4-FFF2-40B4-BE49-F238E27FC236}">
                <a16:creationId xmlns:a16="http://schemas.microsoft.com/office/drawing/2014/main" id="{9FBD0B2A-D2B9-41D8-9ACC-545D282D43BE}"/>
              </a:ext>
            </a:extLst>
          </p:cNvPr>
          <p:cNvSpPr/>
          <p:nvPr/>
        </p:nvSpPr>
        <p:spPr>
          <a:xfrm>
            <a:off x="3806987" y="572860"/>
            <a:ext cx="353627" cy="535300"/>
          </a:xfrm>
          <a:prstGeom prst="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3FE3BAD-839A-4F31-A5AB-BEAD62AA6D47}"/>
              </a:ext>
            </a:extLst>
          </p:cNvPr>
          <p:cNvSpPr/>
          <p:nvPr/>
        </p:nvSpPr>
        <p:spPr>
          <a:xfrm>
            <a:off x="3219814" y="765088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9B2EFE85-74F9-4C03-A7FD-F17E46165E37}"/>
              </a:ext>
            </a:extLst>
          </p:cNvPr>
          <p:cNvSpPr/>
          <p:nvPr/>
        </p:nvSpPr>
        <p:spPr>
          <a:xfrm>
            <a:off x="3299710" y="639593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8AB9BE33-C329-4729-801C-B4FA6CC234F5}"/>
              </a:ext>
            </a:extLst>
          </p:cNvPr>
          <p:cNvSpPr/>
          <p:nvPr/>
        </p:nvSpPr>
        <p:spPr>
          <a:xfrm>
            <a:off x="3317439" y="49146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604ECDDB-36CC-4571-B070-E311E290A806}"/>
              </a:ext>
            </a:extLst>
          </p:cNvPr>
          <p:cNvSpPr/>
          <p:nvPr/>
        </p:nvSpPr>
        <p:spPr>
          <a:xfrm>
            <a:off x="3418292" y="259547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DF5E5E39-356E-4A2F-8CFE-40EEA341792F}"/>
              </a:ext>
            </a:extLst>
          </p:cNvPr>
          <p:cNvSpPr/>
          <p:nvPr/>
        </p:nvSpPr>
        <p:spPr>
          <a:xfrm>
            <a:off x="3092497" y="36759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024C5F7-E027-4B9B-9742-F0A611FA9524}"/>
              </a:ext>
            </a:extLst>
          </p:cNvPr>
          <p:cNvSpPr/>
          <p:nvPr/>
        </p:nvSpPr>
        <p:spPr>
          <a:xfrm>
            <a:off x="3044196" y="291022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64F7694F-7A3C-4305-99D1-3745EF75D008}"/>
              </a:ext>
            </a:extLst>
          </p:cNvPr>
          <p:cNvSpPr/>
          <p:nvPr/>
        </p:nvSpPr>
        <p:spPr>
          <a:xfrm>
            <a:off x="2977870" y="55364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03C43D2C-D891-41DB-895D-C723E02F5BD2}"/>
              </a:ext>
            </a:extLst>
          </p:cNvPr>
          <p:cNvSpPr/>
          <p:nvPr/>
        </p:nvSpPr>
        <p:spPr>
          <a:xfrm>
            <a:off x="3046777" y="88869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55A70D41-FB2B-4386-89A5-5C22780F4509}"/>
              </a:ext>
            </a:extLst>
          </p:cNvPr>
          <p:cNvSpPr/>
          <p:nvPr/>
        </p:nvSpPr>
        <p:spPr>
          <a:xfrm>
            <a:off x="2937245" y="1088800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6370F87-14B3-46B2-807A-3D0661AF7A98}"/>
              </a:ext>
            </a:extLst>
          </p:cNvPr>
          <p:cNvSpPr/>
          <p:nvPr/>
        </p:nvSpPr>
        <p:spPr>
          <a:xfrm>
            <a:off x="2654325" y="1101499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50C21892-D463-4163-8486-AE9C3E6772CA}"/>
              </a:ext>
            </a:extLst>
          </p:cNvPr>
          <p:cNvSpPr/>
          <p:nvPr/>
        </p:nvSpPr>
        <p:spPr>
          <a:xfrm>
            <a:off x="2640923" y="844284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1E35CE23-6B89-4C4B-8EC1-617A9619D68D}"/>
              </a:ext>
            </a:extLst>
          </p:cNvPr>
          <p:cNvSpPr/>
          <p:nvPr/>
        </p:nvSpPr>
        <p:spPr>
          <a:xfrm>
            <a:off x="2741478" y="528685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6BBB3295-F0BE-4846-98C0-F934B3C8B022}"/>
              </a:ext>
            </a:extLst>
          </p:cNvPr>
          <p:cNvSpPr/>
          <p:nvPr/>
        </p:nvSpPr>
        <p:spPr>
          <a:xfrm>
            <a:off x="2505086" y="445867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87E628CE-9922-44B2-93AE-C8A4F27B75F1}"/>
              </a:ext>
            </a:extLst>
          </p:cNvPr>
          <p:cNvSpPr/>
          <p:nvPr/>
        </p:nvSpPr>
        <p:spPr>
          <a:xfrm>
            <a:off x="2591285" y="93687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85D3EDE-46C7-4EDB-A9EE-5C0482569B2B}"/>
              </a:ext>
            </a:extLst>
          </p:cNvPr>
          <p:cNvSpPr/>
          <p:nvPr/>
        </p:nvSpPr>
        <p:spPr>
          <a:xfrm>
            <a:off x="1938453" y="131458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CF98BC03-388D-49AB-84E2-648D083B34A8}"/>
              </a:ext>
            </a:extLst>
          </p:cNvPr>
          <p:cNvSpPr/>
          <p:nvPr/>
        </p:nvSpPr>
        <p:spPr>
          <a:xfrm>
            <a:off x="1721328" y="712997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140459C4-2DEC-4F08-87FB-E330DD56F6AD}"/>
              </a:ext>
            </a:extLst>
          </p:cNvPr>
          <p:cNvSpPr/>
          <p:nvPr/>
        </p:nvSpPr>
        <p:spPr>
          <a:xfrm>
            <a:off x="2050043" y="510104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5DDEB108-E47E-45DF-819F-CBEDC4DAC95D}"/>
              </a:ext>
            </a:extLst>
          </p:cNvPr>
          <p:cNvSpPr/>
          <p:nvPr/>
        </p:nvSpPr>
        <p:spPr>
          <a:xfrm>
            <a:off x="2126730" y="879763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477714AE-04A3-4326-8E0E-7C25D8C92CA2}"/>
              </a:ext>
            </a:extLst>
          </p:cNvPr>
          <p:cNvSpPr/>
          <p:nvPr/>
        </p:nvSpPr>
        <p:spPr>
          <a:xfrm>
            <a:off x="2250389" y="1129476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981D88E3-79B4-445F-9D9B-935856AE9813}"/>
              </a:ext>
            </a:extLst>
          </p:cNvPr>
          <p:cNvSpPr/>
          <p:nvPr/>
        </p:nvSpPr>
        <p:spPr>
          <a:xfrm>
            <a:off x="1798860" y="1146806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CBD8B3C4-0BEF-43EE-A5FF-65F5D9DFC258}"/>
              </a:ext>
            </a:extLst>
          </p:cNvPr>
          <p:cNvSpPr/>
          <p:nvPr/>
        </p:nvSpPr>
        <p:spPr>
          <a:xfrm>
            <a:off x="1453296" y="951982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9CA27D54-8F2F-4211-B720-7B37B7E10CD2}"/>
              </a:ext>
            </a:extLst>
          </p:cNvPr>
          <p:cNvSpPr/>
          <p:nvPr/>
        </p:nvSpPr>
        <p:spPr>
          <a:xfrm>
            <a:off x="1172714" y="206802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6EFCFD3B-DBF0-41CA-A8D6-10875D8DD900}"/>
              </a:ext>
            </a:extLst>
          </p:cNvPr>
          <p:cNvSpPr/>
          <p:nvPr/>
        </p:nvSpPr>
        <p:spPr>
          <a:xfrm>
            <a:off x="831458" y="427359"/>
            <a:ext cx="187928" cy="17265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14300104-1C35-4BBC-B42F-A9EB62057DA9}"/>
              </a:ext>
            </a:extLst>
          </p:cNvPr>
          <p:cNvSpPr/>
          <p:nvPr/>
        </p:nvSpPr>
        <p:spPr>
          <a:xfrm>
            <a:off x="1055397" y="618184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8C481287-B849-406E-8F61-342F49267595}"/>
              </a:ext>
            </a:extLst>
          </p:cNvPr>
          <p:cNvSpPr/>
          <p:nvPr/>
        </p:nvSpPr>
        <p:spPr>
          <a:xfrm>
            <a:off x="1095552" y="885649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FB41815A-49D3-4BAC-B225-AADADFD61E01}"/>
              </a:ext>
            </a:extLst>
          </p:cNvPr>
          <p:cNvSpPr/>
          <p:nvPr/>
        </p:nvSpPr>
        <p:spPr>
          <a:xfrm>
            <a:off x="1162194" y="115155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BB33081-7D1C-4376-9CAD-373011EEF67C}"/>
              </a:ext>
            </a:extLst>
          </p:cNvPr>
          <p:cNvSpPr/>
          <p:nvPr/>
        </p:nvSpPr>
        <p:spPr>
          <a:xfrm>
            <a:off x="899394" y="1174271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26FC3D7-4470-4226-A0DB-DE601E3FC6ED}"/>
              </a:ext>
            </a:extLst>
          </p:cNvPr>
          <p:cNvSpPr/>
          <p:nvPr/>
        </p:nvSpPr>
        <p:spPr>
          <a:xfrm>
            <a:off x="753336" y="1107736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74995215-E743-45BB-A84A-2D64F650DE7F}"/>
              </a:ext>
            </a:extLst>
          </p:cNvPr>
          <p:cNvSpPr/>
          <p:nvPr/>
        </p:nvSpPr>
        <p:spPr>
          <a:xfrm>
            <a:off x="651019" y="1015173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7AC4D72D-12A4-4355-A5E4-676DDA75E895}"/>
              </a:ext>
            </a:extLst>
          </p:cNvPr>
          <p:cNvSpPr/>
          <p:nvPr/>
        </p:nvSpPr>
        <p:spPr>
          <a:xfrm>
            <a:off x="485562" y="92487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6E6E9AA2-2A88-44EF-9400-3422778438E9}"/>
              </a:ext>
            </a:extLst>
          </p:cNvPr>
          <p:cNvSpPr/>
          <p:nvPr/>
        </p:nvSpPr>
        <p:spPr>
          <a:xfrm>
            <a:off x="874600" y="845585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524F24F2-AC49-4478-8F9C-1ADF4BE6B564}"/>
              </a:ext>
            </a:extLst>
          </p:cNvPr>
          <p:cNvSpPr/>
          <p:nvPr/>
        </p:nvSpPr>
        <p:spPr>
          <a:xfrm>
            <a:off x="634205" y="785739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31CB90F7-DA53-4ABC-A6A0-CA5F359BF39D}"/>
              </a:ext>
            </a:extLst>
          </p:cNvPr>
          <p:cNvSpPr/>
          <p:nvPr/>
        </p:nvSpPr>
        <p:spPr>
          <a:xfrm>
            <a:off x="853298" y="694842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D479D24D-B40A-42DE-AA7E-09DEDF790501}"/>
              </a:ext>
            </a:extLst>
          </p:cNvPr>
          <p:cNvSpPr/>
          <p:nvPr/>
        </p:nvSpPr>
        <p:spPr>
          <a:xfrm>
            <a:off x="-63588" y="540345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91EE797C-1735-4CC1-B286-4E871489C549}"/>
              </a:ext>
            </a:extLst>
          </p:cNvPr>
          <p:cNvSpPr/>
          <p:nvPr/>
        </p:nvSpPr>
        <p:spPr>
          <a:xfrm>
            <a:off x="159891" y="572860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EECFB719-C12C-45D0-85DC-963A279D9702}"/>
              </a:ext>
            </a:extLst>
          </p:cNvPr>
          <p:cNvSpPr/>
          <p:nvPr/>
        </p:nvSpPr>
        <p:spPr>
          <a:xfrm>
            <a:off x="340560" y="486176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7702537F-7BE5-4EEE-86CF-D644846E424C}"/>
              </a:ext>
            </a:extLst>
          </p:cNvPr>
          <p:cNvSpPr/>
          <p:nvPr/>
        </p:nvSpPr>
        <p:spPr>
          <a:xfrm>
            <a:off x="613846" y="184145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774B0245-6A34-4345-B66A-FD7EA8CB1100}"/>
              </a:ext>
            </a:extLst>
          </p:cNvPr>
          <p:cNvSpPr/>
          <p:nvPr/>
        </p:nvSpPr>
        <p:spPr>
          <a:xfrm>
            <a:off x="280990" y="156762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24242A37-B2E6-493C-A0B9-6C8C5EE24AE1}"/>
              </a:ext>
            </a:extLst>
          </p:cNvPr>
          <p:cNvSpPr/>
          <p:nvPr/>
        </p:nvSpPr>
        <p:spPr>
          <a:xfrm>
            <a:off x="-53924" y="68466"/>
            <a:ext cx="187928" cy="1726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40944C72-F15C-483E-81C8-4A1E92A22189}"/>
              </a:ext>
            </a:extLst>
          </p:cNvPr>
          <p:cNvSpPr/>
          <p:nvPr/>
        </p:nvSpPr>
        <p:spPr>
          <a:xfrm>
            <a:off x="18508" y="1060480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52895DD2-774B-4F84-9D6A-61D06125BA55}"/>
              </a:ext>
            </a:extLst>
          </p:cNvPr>
          <p:cNvSpPr/>
          <p:nvPr/>
        </p:nvSpPr>
        <p:spPr>
          <a:xfrm>
            <a:off x="366982" y="1138204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555414B-2C02-415A-8EC6-AA8D0A58FDE8}"/>
              </a:ext>
            </a:extLst>
          </p:cNvPr>
          <p:cNvSpPr/>
          <p:nvPr/>
        </p:nvSpPr>
        <p:spPr>
          <a:xfrm>
            <a:off x="201510" y="1519174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D73BE09F-7CFB-4BF9-A4C2-1FFFD48D2768}"/>
              </a:ext>
            </a:extLst>
          </p:cNvPr>
          <p:cNvSpPr/>
          <p:nvPr/>
        </p:nvSpPr>
        <p:spPr>
          <a:xfrm>
            <a:off x="-57526" y="1397661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78AA5221-24F2-4601-9AB1-DA1FD5791B61}"/>
              </a:ext>
            </a:extLst>
          </p:cNvPr>
          <p:cNvSpPr/>
          <p:nvPr/>
        </p:nvSpPr>
        <p:spPr>
          <a:xfrm>
            <a:off x="218438" y="1795293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ADF95E87-8162-4D77-87C6-23B9727359AF}"/>
              </a:ext>
            </a:extLst>
          </p:cNvPr>
          <p:cNvSpPr/>
          <p:nvPr/>
        </p:nvSpPr>
        <p:spPr>
          <a:xfrm>
            <a:off x="186585" y="2121182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AD89FBF2-1E9C-4987-8C55-C8036EE3D930}"/>
              </a:ext>
            </a:extLst>
          </p:cNvPr>
          <p:cNvSpPr/>
          <p:nvPr/>
        </p:nvSpPr>
        <p:spPr>
          <a:xfrm>
            <a:off x="-38516" y="2490946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7EC13336-7411-499C-955F-A03006854ED8}"/>
              </a:ext>
            </a:extLst>
          </p:cNvPr>
          <p:cNvSpPr/>
          <p:nvPr/>
        </p:nvSpPr>
        <p:spPr>
          <a:xfrm>
            <a:off x="183109" y="3281001"/>
            <a:ext cx="187928" cy="17265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B6173735-7068-4D4C-BBE9-669A2C5B912B}"/>
              </a:ext>
            </a:extLst>
          </p:cNvPr>
          <p:cNvSpPr/>
          <p:nvPr/>
        </p:nvSpPr>
        <p:spPr>
          <a:xfrm>
            <a:off x="190454" y="2979374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23C72FA7-13C1-4B0A-AC6F-6BF4BEC76F82}"/>
              </a:ext>
            </a:extLst>
          </p:cNvPr>
          <p:cNvSpPr/>
          <p:nvPr/>
        </p:nvSpPr>
        <p:spPr>
          <a:xfrm>
            <a:off x="305298" y="3508769"/>
            <a:ext cx="187928" cy="17265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0DCC3D55-31F7-407F-AD0A-D4F8D3E9F084}"/>
              </a:ext>
            </a:extLst>
          </p:cNvPr>
          <p:cNvSpPr/>
          <p:nvPr/>
        </p:nvSpPr>
        <p:spPr>
          <a:xfrm>
            <a:off x="152632" y="3585597"/>
            <a:ext cx="187928" cy="17265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ight Triangle 325">
            <a:extLst>
              <a:ext uri="{FF2B5EF4-FFF2-40B4-BE49-F238E27FC236}">
                <a16:creationId xmlns:a16="http://schemas.microsoft.com/office/drawing/2014/main" id="{84EFA326-D571-4670-A91D-4E9BE2D5A636}"/>
              </a:ext>
            </a:extLst>
          </p:cNvPr>
          <p:cNvSpPr/>
          <p:nvPr/>
        </p:nvSpPr>
        <p:spPr>
          <a:xfrm>
            <a:off x="-9850" y="4157863"/>
            <a:ext cx="4437404" cy="3043746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2A86D5BF-315A-4F32-A6DB-087BE7DC0533}"/>
              </a:ext>
            </a:extLst>
          </p:cNvPr>
          <p:cNvSpPr txBox="1"/>
          <p:nvPr/>
        </p:nvSpPr>
        <p:spPr>
          <a:xfrm>
            <a:off x="6208238" y="1983192"/>
            <a:ext cx="5303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FF"/>
                </a:highlight>
              </a:rPr>
              <a:t>Blue</a:t>
            </a:r>
            <a:r>
              <a:rPr lang="en-US" dirty="0"/>
              <a:t>: Average Size, Very Democratic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0000"/>
                </a:highlight>
              </a:rPr>
              <a:t>Red</a:t>
            </a:r>
            <a:r>
              <a:rPr lang="en-US" dirty="0"/>
              <a:t>: Large, Very Republican, and Very libertarian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Black</a:t>
            </a:r>
            <a:r>
              <a:rPr lang="en-US" dirty="0"/>
              <a:t>: Small, Very Libertarian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00"/>
                </a:highlight>
              </a:rPr>
              <a:t>Green</a:t>
            </a:r>
            <a:r>
              <a:rPr lang="en-US" dirty="0"/>
              <a:t>: Large, Slightly Democratic, and Very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Yellow</a:t>
            </a:r>
            <a:r>
              <a:rPr lang="en-US" dirty="0"/>
              <a:t>: Very Small, Very Democratic</a:t>
            </a:r>
          </a:p>
          <a:p>
            <a:endParaRPr 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89073F1-C9A8-4538-8A67-E590E70D1851}"/>
              </a:ext>
            </a:extLst>
          </p:cNvPr>
          <p:cNvSpPr txBox="1"/>
          <p:nvPr/>
        </p:nvSpPr>
        <p:spPr>
          <a:xfrm>
            <a:off x="6654164" y="650090"/>
            <a:ext cx="4127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291210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4C544-4058-4F8C-885A-1DCDD24ECC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42952E-D9D0-4247-9691-0A1AB64B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0"/>
            <a:ext cx="6172200" cy="80190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8B428B-443E-4F16-81F4-7F2E531E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563" y="6329645"/>
            <a:ext cx="6441437" cy="528355"/>
          </a:xfrm>
          <a:prstGeom prst="rect">
            <a:avLst/>
          </a:prstGeom>
        </p:spPr>
      </p:pic>
      <p:pic>
        <p:nvPicPr>
          <p:cNvPr id="21" name="Content Placeholder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28946BA-1C0B-45F8-BDFB-3B4F6CEEA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9800" cy="78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6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75C9-D55D-48D8-B48E-D4ED4315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F3078-5EE4-455B-8449-38B286AF0F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60CED-71F7-4B37-B051-DB4D5762BF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0BA2E64-B235-4D1B-9D62-F39D0249A418}"/>
              </a:ext>
            </a:extLst>
          </p:cNvPr>
          <p:cNvSpPr/>
          <p:nvPr/>
        </p:nvSpPr>
        <p:spPr>
          <a:xfrm>
            <a:off x="0" y="4224760"/>
            <a:ext cx="4247910" cy="291682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B205C-5A22-4C7F-A6EE-C0FA10B9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6560" y="-1000735"/>
            <a:ext cx="15805857" cy="1030015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B563CA8-D598-41CE-9A6C-187207EE3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19"/>
            <a:ext cx="5471744" cy="7141579"/>
          </a:xfrm>
          <a:prstGeom prst="rect">
            <a:avLst/>
          </a:prstGeom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F481E013-F6D8-4C94-B842-317283BC72FE}"/>
              </a:ext>
            </a:extLst>
          </p:cNvPr>
          <p:cNvSpPr/>
          <p:nvPr/>
        </p:nvSpPr>
        <p:spPr>
          <a:xfrm>
            <a:off x="-8581" y="4149340"/>
            <a:ext cx="4247910" cy="291682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3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69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Cluster Analysis of Baltimore Election Precincts (2016)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 Mclane</dc:creator>
  <cp:lastModifiedBy>Clayton Mclane</cp:lastModifiedBy>
  <cp:revision>90</cp:revision>
  <dcterms:created xsi:type="dcterms:W3CDTF">2021-03-18T03:04:18Z</dcterms:created>
  <dcterms:modified xsi:type="dcterms:W3CDTF">2021-03-18T08:10:32Z</dcterms:modified>
</cp:coreProperties>
</file>